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7" r:id="rId2"/>
    <p:sldMasterId id="2147483993" r:id="rId3"/>
  </p:sldMasterIdLst>
  <p:notesMasterIdLst>
    <p:notesMasterId r:id="rId22"/>
  </p:notesMasterIdLst>
  <p:handoutMasterIdLst>
    <p:handoutMasterId r:id="rId23"/>
  </p:handoutMasterIdLst>
  <p:sldIdLst>
    <p:sldId id="400" r:id="rId4"/>
    <p:sldId id="506" r:id="rId5"/>
    <p:sldId id="491" r:id="rId6"/>
    <p:sldId id="496" r:id="rId7"/>
    <p:sldId id="497" r:id="rId8"/>
    <p:sldId id="493" r:id="rId9"/>
    <p:sldId id="464" r:id="rId10"/>
    <p:sldId id="465" r:id="rId11"/>
    <p:sldId id="466" r:id="rId12"/>
    <p:sldId id="467" r:id="rId13"/>
    <p:sldId id="494" r:id="rId14"/>
    <p:sldId id="495" r:id="rId15"/>
    <p:sldId id="478" r:id="rId16"/>
    <p:sldId id="503" r:id="rId17"/>
    <p:sldId id="505" r:id="rId18"/>
    <p:sldId id="481" r:id="rId19"/>
    <p:sldId id="504" r:id="rId20"/>
    <p:sldId id="457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0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0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12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5145" algn="l" defTabSz="9140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2167" algn="l" defTabSz="9140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199200" algn="l" defTabSz="9140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6228" algn="l" defTabSz="9140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7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73CD8-2FB9-464A-B568-4ED1F5A02BB7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FE5F4F-2D87-498B-9FF1-768A779FB990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S</a:t>
          </a:r>
          <a:r>
            <a:rPr lang="ru-RU" sz="2400" dirty="0" smtClean="0">
              <a:effectLst/>
              <a:latin typeface="Times New Roman"/>
              <a:ea typeface="Calibri"/>
            </a:rPr>
            <a:t>cience</a:t>
          </a:r>
          <a:endParaRPr lang="uk-UA" sz="2400" dirty="0"/>
        </a:p>
      </dgm:t>
    </dgm:pt>
    <dgm:pt modelId="{1BE03BDC-E1CF-4C28-B13B-E6D9C90D4D89}" type="parTrans" cxnId="{AEA62228-8BD8-45BA-8B40-770C7D69EE5D}">
      <dgm:prSet/>
      <dgm:spPr/>
      <dgm:t>
        <a:bodyPr/>
        <a:lstStyle/>
        <a:p>
          <a:endParaRPr lang="uk-UA"/>
        </a:p>
      </dgm:t>
    </dgm:pt>
    <dgm:pt modelId="{1643F2D5-7162-49BF-8F0C-B8AF516BE14C}" type="sibTrans" cxnId="{AEA62228-8BD8-45BA-8B40-770C7D69EE5D}">
      <dgm:prSet/>
      <dgm:spPr/>
      <dgm:t>
        <a:bodyPr/>
        <a:lstStyle/>
        <a:p>
          <a:endParaRPr lang="uk-UA"/>
        </a:p>
      </dgm:t>
    </dgm:pt>
    <dgm:pt modelId="{EA5C390B-5131-4D86-B005-194AA1A4427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/>
              <a:latin typeface="Times New Roman"/>
              <a:ea typeface="Calibri"/>
            </a:rPr>
            <a:t>природничі науки</a:t>
          </a:r>
          <a:endParaRPr lang="uk-UA" sz="2800" dirty="0"/>
        </a:p>
      </dgm:t>
    </dgm:pt>
    <dgm:pt modelId="{793FD716-2E21-4069-AF35-83AA8667D690}" type="parTrans" cxnId="{6778E7BB-2142-4524-B08C-4FF71025B494}">
      <dgm:prSet/>
      <dgm:spPr/>
      <dgm:t>
        <a:bodyPr/>
        <a:lstStyle/>
        <a:p>
          <a:endParaRPr lang="uk-UA"/>
        </a:p>
      </dgm:t>
    </dgm:pt>
    <dgm:pt modelId="{98BE2243-3C80-42D3-8777-9699179B974B}" type="sibTrans" cxnId="{6778E7BB-2142-4524-B08C-4FF71025B494}">
      <dgm:prSet/>
      <dgm:spPr/>
      <dgm:t>
        <a:bodyPr/>
        <a:lstStyle/>
        <a:p>
          <a:endParaRPr lang="uk-UA"/>
        </a:p>
      </dgm:t>
    </dgm:pt>
    <dgm:pt modelId="{D3BE36CA-D0DC-4A8D-A750-50E4D0C0BF8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T</a:t>
          </a:r>
          <a:r>
            <a:rPr lang="ru-RU" sz="2200" dirty="0" smtClean="0">
              <a:effectLst/>
              <a:latin typeface="Times New Roman"/>
              <a:ea typeface="Calibri"/>
            </a:rPr>
            <a:t>echnology</a:t>
          </a:r>
          <a:endParaRPr lang="uk-UA" sz="2200" dirty="0"/>
        </a:p>
      </dgm:t>
    </dgm:pt>
    <dgm:pt modelId="{1E5DA302-C232-4FA5-BDD5-7FA2FCF49360}" type="parTrans" cxnId="{95A8D166-4543-4F5F-9616-399952949802}">
      <dgm:prSet/>
      <dgm:spPr/>
      <dgm:t>
        <a:bodyPr/>
        <a:lstStyle/>
        <a:p>
          <a:endParaRPr lang="uk-UA"/>
        </a:p>
      </dgm:t>
    </dgm:pt>
    <dgm:pt modelId="{AF2A5730-A63A-46D5-A757-A69C70B3E4D7}" type="sibTrans" cxnId="{95A8D166-4543-4F5F-9616-399952949802}">
      <dgm:prSet/>
      <dgm:spPr/>
      <dgm:t>
        <a:bodyPr/>
        <a:lstStyle/>
        <a:p>
          <a:endParaRPr lang="uk-UA"/>
        </a:p>
      </dgm:t>
    </dgm:pt>
    <dgm:pt modelId="{94E02AC5-F4DD-44F4-A5CC-0EEEDE1C388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технології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B26E0BD8-7F83-4BE4-AEF2-DB60BC470D6B}" type="parTrans" cxnId="{85EFCB78-BD1E-4F60-B022-504C8AE2D821}">
      <dgm:prSet/>
      <dgm:spPr/>
      <dgm:t>
        <a:bodyPr/>
        <a:lstStyle/>
        <a:p>
          <a:endParaRPr lang="uk-UA"/>
        </a:p>
      </dgm:t>
    </dgm:pt>
    <dgm:pt modelId="{7CBAD5F5-6B3B-41B5-95AC-F1AFD74F1F43}" type="sibTrans" cxnId="{85EFCB78-BD1E-4F60-B022-504C8AE2D821}">
      <dgm:prSet/>
      <dgm:spPr/>
      <dgm:t>
        <a:bodyPr/>
        <a:lstStyle/>
        <a:p>
          <a:endParaRPr lang="uk-UA"/>
        </a:p>
      </dgm:t>
    </dgm:pt>
    <dgm:pt modelId="{193615F0-BCA2-487E-8234-58958085DF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E</a:t>
          </a:r>
          <a:r>
            <a:rPr lang="ru-RU" sz="2200" dirty="0" smtClean="0">
              <a:effectLst/>
              <a:latin typeface="Times New Roman"/>
              <a:ea typeface="Calibri"/>
            </a:rPr>
            <a:t>ngineering</a:t>
          </a:r>
          <a:endParaRPr lang="uk-UA" sz="2200" dirty="0"/>
        </a:p>
      </dgm:t>
    </dgm:pt>
    <dgm:pt modelId="{2916BF19-F284-4E48-B1E6-443035C1DBC1}" type="parTrans" cxnId="{01313904-2524-407C-9B31-BAC421185E83}">
      <dgm:prSet/>
      <dgm:spPr/>
      <dgm:t>
        <a:bodyPr/>
        <a:lstStyle/>
        <a:p>
          <a:endParaRPr lang="uk-UA"/>
        </a:p>
      </dgm:t>
    </dgm:pt>
    <dgm:pt modelId="{1B526A6B-4F9F-4A09-8AB5-81F00B75F20C}" type="sibTrans" cxnId="{01313904-2524-407C-9B31-BAC421185E83}">
      <dgm:prSet/>
      <dgm:spPr/>
      <dgm:t>
        <a:bodyPr/>
        <a:lstStyle/>
        <a:p>
          <a:endParaRPr lang="uk-UA"/>
        </a:p>
      </dgm:t>
    </dgm:pt>
    <dgm:pt modelId="{8292ED16-EF53-408A-ABDE-F19C8A4C11C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/>
              <a:latin typeface="Times New Roman"/>
              <a:ea typeface="Calibri"/>
            </a:rPr>
            <a:t>  технічна творчість </a:t>
          </a:r>
          <a:endParaRPr lang="uk-UA" sz="2800" dirty="0"/>
        </a:p>
      </dgm:t>
    </dgm:pt>
    <dgm:pt modelId="{58C97B08-0CEA-4BEF-B6F6-7E077AE505BB}" type="parTrans" cxnId="{03D6778C-443A-44AB-84A7-E5CEA03BBD59}">
      <dgm:prSet/>
      <dgm:spPr/>
      <dgm:t>
        <a:bodyPr/>
        <a:lstStyle/>
        <a:p>
          <a:endParaRPr lang="uk-UA"/>
        </a:p>
      </dgm:t>
    </dgm:pt>
    <dgm:pt modelId="{2D425C22-2745-4A6E-8CA0-751AB9D404B9}" type="sibTrans" cxnId="{03D6778C-443A-44AB-84A7-E5CEA03BBD59}">
      <dgm:prSet/>
      <dgm:spPr/>
      <dgm:t>
        <a:bodyPr/>
        <a:lstStyle/>
        <a:p>
          <a:endParaRPr lang="uk-UA"/>
        </a:p>
      </dgm:t>
    </dgm:pt>
    <dgm:pt modelId="{B22F5EC7-18E2-456A-8D58-E5B957E5810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M</a:t>
          </a:r>
          <a:r>
            <a:rPr lang="ru-RU" sz="2000" dirty="0" smtClean="0">
              <a:effectLst/>
              <a:latin typeface="Times New Roman"/>
              <a:ea typeface="Calibri"/>
            </a:rPr>
            <a:t>athematics</a:t>
          </a:r>
          <a:endParaRPr lang="uk-UA" sz="2000" dirty="0"/>
        </a:p>
      </dgm:t>
    </dgm:pt>
    <dgm:pt modelId="{76508982-742C-48DD-9774-56AB914E89F1}" type="parTrans" cxnId="{5D5846F3-F51E-442C-9893-13381F6CDFE0}">
      <dgm:prSet/>
      <dgm:spPr/>
      <dgm:t>
        <a:bodyPr/>
        <a:lstStyle/>
        <a:p>
          <a:endParaRPr lang="uk-UA"/>
        </a:p>
      </dgm:t>
    </dgm:pt>
    <dgm:pt modelId="{65315824-D68D-4C87-A750-36E2C9F95DA2}" type="sibTrans" cxnId="{5D5846F3-F51E-442C-9893-13381F6CDFE0}">
      <dgm:prSet/>
      <dgm:spPr/>
      <dgm:t>
        <a:bodyPr/>
        <a:lstStyle/>
        <a:p>
          <a:endParaRPr lang="uk-UA"/>
        </a:p>
      </dgm:t>
    </dgm:pt>
    <dgm:pt modelId="{4CA0751E-2FE1-4A05-9C40-4C9985F8E63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/>
              <a:latin typeface="Times New Roman"/>
              <a:ea typeface="Calibri"/>
            </a:rPr>
            <a:t>математика</a:t>
          </a:r>
          <a:r>
            <a:rPr lang="uk-UA" sz="2100" dirty="0" smtClean="0">
              <a:effectLst/>
              <a:latin typeface="Times New Roman"/>
              <a:ea typeface="Calibri"/>
            </a:rPr>
            <a:t> </a:t>
          </a:r>
          <a:endParaRPr lang="uk-UA" sz="2100" dirty="0"/>
        </a:p>
      </dgm:t>
    </dgm:pt>
    <dgm:pt modelId="{87BC9CB7-DE18-486C-9F84-65920583CD1D}" type="parTrans" cxnId="{C5FF9A01-4403-42BF-ADB3-EB689830F8EB}">
      <dgm:prSet/>
      <dgm:spPr/>
      <dgm:t>
        <a:bodyPr/>
        <a:lstStyle/>
        <a:p>
          <a:endParaRPr lang="uk-UA"/>
        </a:p>
      </dgm:t>
    </dgm:pt>
    <dgm:pt modelId="{A5DB5994-367C-48BE-90DC-772D28DC189B}" type="sibTrans" cxnId="{C5FF9A01-4403-42BF-ADB3-EB689830F8EB}">
      <dgm:prSet/>
      <dgm:spPr/>
      <dgm:t>
        <a:bodyPr/>
        <a:lstStyle/>
        <a:p>
          <a:endParaRPr lang="uk-UA"/>
        </a:p>
      </dgm:t>
    </dgm:pt>
    <dgm:pt modelId="{B78F73F9-DB1E-44FF-AA38-117869DACF9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2100" dirty="0"/>
        </a:p>
      </dgm:t>
    </dgm:pt>
    <dgm:pt modelId="{A07AB55F-B783-44B4-BC05-F7EE7B175A66}" type="parTrans" cxnId="{4BD48401-1DB5-4922-A88E-C406681071A3}">
      <dgm:prSet/>
      <dgm:spPr/>
      <dgm:t>
        <a:bodyPr/>
        <a:lstStyle/>
        <a:p>
          <a:endParaRPr lang="ru-RU"/>
        </a:p>
      </dgm:t>
    </dgm:pt>
    <dgm:pt modelId="{BEE9D9CF-F83B-49A1-AF19-A7DBA622252A}" type="sibTrans" cxnId="{4BD48401-1DB5-4922-A88E-C406681071A3}">
      <dgm:prSet/>
      <dgm:spPr/>
      <dgm:t>
        <a:bodyPr/>
        <a:lstStyle/>
        <a:p>
          <a:endParaRPr lang="ru-RU"/>
        </a:p>
      </dgm:t>
    </dgm:pt>
    <dgm:pt modelId="{162326B7-8052-4D6B-817D-300E7D16152C}" type="pres">
      <dgm:prSet presAssocID="{7EA73CD8-2FB9-464A-B568-4ED1F5A02B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945E861-5A65-448A-9587-4A8471122888}" type="pres">
      <dgm:prSet presAssocID="{7EA73CD8-2FB9-464A-B568-4ED1F5A02BB7}" presName="children" presStyleCnt="0"/>
      <dgm:spPr/>
    </dgm:pt>
    <dgm:pt modelId="{EBA3F290-06A3-41F9-9D7C-94EB44228BCC}" type="pres">
      <dgm:prSet presAssocID="{7EA73CD8-2FB9-464A-B568-4ED1F5A02BB7}" presName="child1group" presStyleCnt="0"/>
      <dgm:spPr/>
    </dgm:pt>
    <dgm:pt modelId="{E89EE51E-60E1-49AA-8746-F8B6AE4A8DD5}" type="pres">
      <dgm:prSet presAssocID="{7EA73CD8-2FB9-464A-B568-4ED1F5A02BB7}" presName="child1" presStyleLbl="bgAcc1" presStyleIdx="0" presStyleCnt="4" custScaleX="166562" custLinFactNeighborX="-15084"/>
      <dgm:spPr/>
      <dgm:t>
        <a:bodyPr/>
        <a:lstStyle/>
        <a:p>
          <a:endParaRPr lang="uk-UA"/>
        </a:p>
      </dgm:t>
    </dgm:pt>
    <dgm:pt modelId="{D8AF056E-61C6-43F1-9662-FD9F8E7FF60B}" type="pres">
      <dgm:prSet presAssocID="{7EA73CD8-2FB9-464A-B568-4ED1F5A02BB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9A7169-7070-4D91-A60B-C8EAC81D6260}" type="pres">
      <dgm:prSet presAssocID="{7EA73CD8-2FB9-464A-B568-4ED1F5A02BB7}" presName="child2group" presStyleCnt="0"/>
      <dgm:spPr/>
    </dgm:pt>
    <dgm:pt modelId="{3A6FDCDF-61DE-4315-AF6B-6F0C3FF04F39}" type="pres">
      <dgm:prSet presAssocID="{7EA73CD8-2FB9-464A-B568-4ED1F5A02BB7}" presName="child2" presStyleLbl="bgAcc1" presStyleIdx="1" presStyleCnt="4" custScaleX="162095"/>
      <dgm:spPr/>
      <dgm:t>
        <a:bodyPr/>
        <a:lstStyle/>
        <a:p>
          <a:endParaRPr lang="uk-UA"/>
        </a:p>
      </dgm:t>
    </dgm:pt>
    <dgm:pt modelId="{304CAC02-0884-45B7-A7A1-3A2914E7775B}" type="pres">
      <dgm:prSet presAssocID="{7EA73CD8-2FB9-464A-B568-4ED1F5A02BB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CB0826-F93B-44AE-B7FD-02C6D375A2C2}" type="pres">
      <dgm:prSet presAssocID="{7EA73CD8-2FB9-464A-B568-4ED1F5A02BB7}" presName="child3group" presStyleCnt="0"/>
      <dgm:spPr/>
    </dgm:pt>
    <dgm:pt modelId="{07F46F9E-DF42-4A57-BF38-A696D1348734}" type="pres">
      <dgm:prSet presAssocID="{7EA73CD8-2FB9-464A-B568-4ED1F5A02BB7}" presName="child3" presStyleLbl="bgAcc1" presStyleIdx="2" presStyleCnt="4" custScaleX="150439"/>
      <dgm:spPr/>
      <dgm:t>
        <a:bodyPr/>
        <a:lstStyle/>
        <a:p>
          <a:endParaRPr lang="uk-UA"/>
        </a:p>
      </dgm:t>
    </dgm:pt>
    <dgm:pt modelId="{E87C6DAE-E6CA-4812-B965-0202A76BFE5E}" type="pres">
      <dgm:prSet presAssocID="{7EA73CD8-2FB9-464A-B568-4ED1F5A02BB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10D975-17BA-4361-839A-37EB8CB95ACB}" type="pres">
      <dgm:prSet presAssocID="{7EA73CD8-2FB9-464A-B568-4ED1F5A02BB7}" presName="child4group" presStyleCnt="0"/>
      <dgm:spPr/>
    </dgm:pt>
    <dgm:pt modelId="{FF9DE450-1872-4417-B3D3-FC55E68B353F}" type="pres">
      <dgm:prSet presAssocID="{7EA73CD8-2FB9-464A-B568-4ED1F5A02BB7}" presName="child4" presStyleLbl="bgAcc1" presStyleIdx="3" presStyleCnt="4" custScaleX="164114" custLinFactNeighborX="-17302" custLinFactNeighborY="13697"/>
      <dgm:spPr/>
      <dgm:t>
        <a:bodyPr/>
        <a:lstStyle/>
        <a:p>
          <a:endParaRPr lang="uk-UA"/>
        </a:p>
      </dgm:t>
    </dgm:pt>
    <dgm:pt modelId="{E6B8AF8C-3D75-4FEE-A840-4FF4E19F4841}" type="pres">
      <dgm:prSet presAssocID="{7EA73CD8-2FB9-464A-B568-4ED1F5A02BB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E338E2-9882-4B42-9DB9-72C33585EA14}" type="pres">
      <dgm:prSet presAssocID="{7EA73CD8-2FB9-464A-B568-4ED1F5A02BB7}" presName="childPlaceholder" presStyleCnt="0"/>
      <dgm:spPr/>
    </dgm:pt>
    <dgm:pt modelId="{F5D66248-1AD2-4FC3-A48C-85FDF04FE810}" type="pres">
      <dgm:prSet presAssocID="{7EA73CD8-2FB9-464A-B568-4ED1F5A02BB7}" presName="circle" presStyleCnt="0"/>
      <dgm:spPr/>
    </dgm:pt>
    <dgm:pt modelId="{C5E1D1D9-85BE-4F37-9A62-BB2E8DAFAEF9}" type="pres">
      <dgm:prSet presAssocID="{7EA73CD8-2FB9-464A-B568-4ED1F5A02BB7}" presName="quadrant1" presStyleLbl="node1" presStyleIdx="0" presStyleCnt="4" custScaleX="126781" custLinFactNeighborX="-10121" custLinFactNeighborY="20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E74C9A-9C5C-4FA7-88BE-9C095AB9A918}" type="pres">
      <dgm:prSet presAssocID="{7EA73CD8-2FB9-464A-B568-4ED1F5A02BB7}" presName="quadrant2" presStyleLbl="node1" presStyleIdx="1" presStyleCnt="4" custScaleX="119503" custScaleY="102642" custLinFactNeighborX="9618" custLinFactNeighborY="151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B5BEF2-CD73-4BB4-8961-7118822874E0}" type="pres">
      <dgm:prSet presAssocID="{7EA73CD8-2FB9-464A-B568-4ED1F5A02BB7}" presName="quadrant3" presStyleLbl="node1" presStyleIdx="2" presStyleCnt="4" custScaleX="123843" custLinFactNeighborX="7592" custLinFactNeighborY="-50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CB606E-CA0A-47EB-ABB0-518FD4264711}" type="pres">
      <dgm:prSet presAssocID="{7EA73CD8-2FB9-464A-B568-4ED1F5A02BB7}" presName="quadrant4" presStyleLbl="node1" presStyleIdx="3" presStyleCnt="4" custScaleX="130002" custLinFactNeighborX="-10629" custLinFactNeighborY="-151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ECA84F-3B33-4B03-BB94-B6A988A9EF1A}" type="pres">
      <dgm:prSet presAssocID="{7EA73CD8-2FB9-464A-B568-4ED1F5A02BB7}" presName="quadrantPlaceholder" presStyleCnt="0"/>
      <dgm:spPr/>
    </dgm:pt>
    <dgm:pt modelId="{B638B5BD-33B3-4B37-B256-3966C4908EA9}" type="pres">
      <dgm:prSet presAssocID="{7EA73CD8-2FB9-464A-B568-4ED1F5A02BB7}" presName="center1" presStyleLbl="fgShp" presStyleIdx="0" presStyleCnt="2"/>
      <dgm:spPr/>
    </dgm:pt>
    <dgm:pt modelId="{432DD808-D908-40FC-977B-D09621B0E589}" type="pres">
      <dgm:prSet presAssocID="{7EA73CD8-2FB9-464A-B568-4ED1F5A02BB7}" presName="center2" presStyleLbl="fgShp" presStyleIdx="1" presStyleCnt="2" custScaleX="104895"/>
      <dgm:spPr/>
    </dgm:pt>
  </dgm:ptLst>
  <dgm:cxnLst>
    <dgm:cxn modelId="{8E42A3FA-9C25-4951-97D4-80616EC5B6A7}" type="presOf" srcId="{4CA0751E-2FE1-4A05-9C40-4C9985F8E634}" destId="{E6B8AF8C-3D75-4FEE-A840-4FF4E19F4841}" srcOrd="1" destOrd="1" presId="urn:microsoft.com/office/officeart/2005/8/layout/cycle4#1"/>
    <dgm:cxn modelId="{145C645D-815B-43DC-897E-34D7C422008F}" type="presOf" srcId="{8292ED16-EF53-408A-ABDE-F19C8A4C11CE}" destId="{E87C6DAE-E6CA-4812-B965-0202A76BFE5E}" srcOrd="1" destOrd="0" presId="urn:microsoft.com/office/officeart/2005/8/layout/cycle4#1"/>
    <dgm:cxn modelId="{A9CE73C0-5E89-46D2-B009-817D04B9B685}" type="presOf" srcId="{94E02AC5-F4DD-44F4-A5CC-0EEEDE1C3881}" destId="{304CAC02-0884-45B7-A7A1-3A2914E7775B}" srcOrd="1" destOrd="0" presId="urn:microsoft.com/office/officeart/2005/8/layout/cycle4#1"/>
    <dgm:cxn modelId="{4BD48401-1DB5-4922-A88E-C406681071A3}" srcId="{B22F5EC7-18E2-456A-8D58-E5B957E58108}" destId="{B78F73F9-DB1E-44FF-AA38-117869DACF98}" srcOrd="0" destOrd="0" parTransId="{A07AB55F-B783-44B4-BC05-F7EE7B175A66}" sibTransId="{BEE9D9CF-F83B-49A1-AF19-A7DBA622252A}"/>
    <dgm:cxn modelId="{3DDA91AE-34A1-48F5-8CB9-061422FCE651}" type="presOf" srcId="{B22F5EC7-18E2-456A-8D58-E5B957E58108}" destId="{09CB606E-CA0A-47EB-ABB0-518FD4264711}" srcOrd="0" destOrd="0" presId="urn:microsoft.com/office/officeart/2005/8/layout/cycle4#1"/>
    <dgm:cxn modelId="{AEA62228-8BD8-45BA-8B40-770C7D69EE5D}" srcId="{7EA73CD8-2FB9-464A-B568-4ED1F5A02BB7}" destId="{56FE5F4F-2D87-498B-9FF1-768A779FB990}" srcOrd="0" destOrd="0" parTransId="{1BE03BDC-E1CF-4C28-B13B-E6D9C90D4D89}" sibTransId="{1643F2D5-7162-49BF-8F0C-B8AF516BE14C}"/>
    <dgm:cxn modelId="{961FEEA8-C060-40BA-9AEE-E30982BFB669}" type="presOf" srcId="{EA5C390B-5131-4D86-B005-194AA1A44272}" destId="{E89EE51E-60E1-49AA-8746-F8B6AE4A8DD5}" srcOrd="0" destOrd="0" presId="urn:microsoft.com/office/officeart/2005/8/layout/cycle4#1"/>
    <dgm:cxn modelId="{C94D619A-05C7-40C0-8409-E1182D6706D9}" type="presOf" srcId="{B78F73F9-DB1E-44FF-AA38-117869DACF98}" destId="{E6B8AF8C-3D75-4FEE-A840-4FF4E19F4841}" srcOrd="1" destOrd="0" presId="urn:microsoft.com/office/officeart/2005/8/layout/cycle4#1"/>
    <dgm:cxn modelId="{85EFCB78-BD1E-4F60-B022-504C8AE2D821}" srcId="{D3BE36CA-D0DC-4A8D-A750-50E4D0C0BF8C}" destId="{94E02AC5-F4DD-44F4-A5CC-0EEEDE1C3881}" srcOrd="0" destOrd="0" parTransId="{B26E0BD8-7F83-4BE4-AEF2-DB60BC470D6B}" sibTransId="{7CBAD5F5-6B3B-41B5-95AC-F1AFD74F1F43}"/>
    <dgm:cxn modelId="{01313904-2524-407C-9B31-BAC421185E83}" srcId="{7EA73CD8-2FB9-464A-B568-4ED1F5A02BB7}" destId="{193615F0-BCA2-487E-8234-58958085DF6F}" srcOrd="2" destOrd="0" parTransId="{2916BF19-F284-4E48-B1E6-443035C1DBC1}" sibTransId="{1B526A6B-4F9F-4A09-8AB5-81F00B75F20C}"/>
    <dgm:cxn modelId="{5D5846F3-F51E-442C-9893-13381F6CDFE0}" srcId="{7EA73CD8-2FB9-464A-B568-4ED1F5A02BB7}" destId="{B22F5EC7-18E2-456A-8D58-E5B957E58108}" srcOrd="3" destOrd="0" parTransId="{76508982-742C-48DD-9774-56AB914E89F1}" sibTransId="{65315824-D68D-4C87-A750-36E2C9F95DA2}"/>
    <dgm:cxn modelId="{CF7A61B2-D3CB-4C9A-A275-BB7AA5E497F0}" type="presOf" srcId="{EA5C390B-5131-4D86-B005-194AA1A44272}" destId="{D8AF056E-61C6-43F1-9662-FD9F8E7FF60B}" srcOrd="1" destOrd="0" presId="urn:microsoft.com/office/officeart/2005/8/layout/cycle4#1"/>
    <dgm:cxn modelId="{03D6778C-443A-44AB-84A7-E5CEA03BBD59}" srcId="{193615F0-BCA2-487E-8234-58958085DF6F}" destId="{8292ED16-EF53-408A-ABDE-F19C8A4C11CE}" srcOrd="0" destOrd="0" parTransId="{58C97B08-0CEA-4BEF-B6F6-7E077AE505BB}" sibTransId="{2D425C22-2745-4A6E-8CA0-751AB9D404B9}"/>
    <dgm:cxn modelId="{88DA6126-B695-4C0A-AA81-633701BCC478}" type="presOf" srcId="{D3BE36CA-D0DC-4A8D-A750-50E4D0C0BF8C}" destId="{01E74C9A-9C5C-4FA7-88BE-9C095AB9A918}" srcOrd="0" destOrd="0" presId="urn:microsoft.com/office/officeart/2005/8/layout/cycle4#1"/>
    <dgm:cxn modelId="{B30CF75A-D4B3-4C76-804E-11D707741226}" type="presOf" srcId="{7EA73CD8-2FB9-464A-B568-4ED1F5A02BB7}" destId="{162326B7-8052-4D6B-817D-300E7D16152C}" srcOrd="0" destOrd="0" presId="urn:microsoft.com/office/officeart/2005/8/layout/cycle4#1"/>
    <dgm:cxn modelId="{777AA253-7636-40B5-AD83-51F2E43A66BC}" type="presOf" srcId="{94E02AC5-F4DD-44F4-A5CC-0EEEDE1C3881}" destId="{3A6FDCDF-61DE-4315-AF6B-6F0C3FF04F39}" srcOrd="0" destOrd="0" presId="urn:microsoft.com/office/officeart/2005/8/layout/cycle4#1"/>
    <dgm:cxn modelId="{E060CD23-3D14-4855-826C-0EC3D51F4076}" type="presOf" srcId="{56FE5F4F-2D87-498B-9FF1-768A779FB990}" destId="{C5E1D1D9-85BE-4F37-9A62-BB2E8DAFAEF9}" srcOrd="0" destOrd="0" presId="urn:microsoft.com/office/officeart/2005/8/layout/cycle4#1"/>
    <dgm:cxn modelId="{AC615A2B-AF13-449B-A449-538D97DCCAA8}" type="presOf" srcId="{4CA0751E-2FE1-4A05-9C40-4C9985F8E634}" destId="{FF9DE450-1872-4417-B3D3-FC55E68B353F}" srcOrd="0" destOrd="1" presId="urn:microsoft.com/office/officeart/2005/8/layout/cycle4#1"/>
    <dgm:cxn modelId="{6778E7BB-2142-4524-B08C-4FF71025B494}" srcId="{56FE5F4F-2D87-498B-9FF1-768A779FB990}" destId="{EA5C390B-5131-4D86-B005-194AA1A44272}" srcOrd="0" destOrd="0" parTransId="{793FD716-2E21-4069-AF35-83AA8667D690}" sibTransId="{98BE2243-3C80-42D3-8777-9699179B974B}"/>
    <dgm:cxn modelId="{95A8D166-4543-4F5F-9616-399952949802}" srcId="{7EA73CD8-2FB9-464A-B568-4ED1F5A02BB7}" destId="{D3BE36CA-D0DC-4A8D-A750-50E4D0C0BF8C}" srcOrd="1" destOrd="0" parTransId="{1E5DA302-C232-4FA5-BDD5-7FA2FCF49360}" sibTransId="{AF2A5730-A63A-46D5-A757-A69C70B3E4D7}"/>
    <dgm:cxn modelId="{82854483-7BAD-48A9-898B-1819832705BD}" type="presOf" srcId="{8292ED16-EF53-408A-ABDE-F19C8A4C11CE}" destId="{07F46F9E-DF42-4A57-BF38-A696D1348734}" srcOrd="0" destOrd="0" presId="urn:microsoft.com/office/officeart/2005/8/layout/cycle4#1"/>
    <dgm:cxn modelId="{D1494B2B-44BF-4747-9892-10492AE6A83E}" type="presOf" srcId="{B78F73F9-DB1E-44FF-AA38-117869DACF98}" destId="{FF9DE450-1872-4417-B3D3-FC55E68B353F}" srcOrd="0" destOrd="0" presId="urn:microsoft.com/office/officeart/2005/8/layout/cycle4#1"/>
    <dgm:cxn modelId="{AD6643C4-290D-4482-A4EB-755BE6B1DF15}" type="presOf" srcId="{193615F0-BCA2-487E-8234-58958085DF6F}" destId="{31B5BEF2-CD73-4BB4-8961-7118822874E0}" srcOrd="0" destOrd="0" presId="urn:microsoft.com/office/officeart/2005/8/layout/cycle4#1"/>
    <dgm:cxn modelId="{C5FF9A01-4403-42BF-ADB3-EB689830F8EB}" srcId="{B22F5EC7-18E2-456A-8D58-E5B957E58108}" destId="{4CA0751E-2FE1-4A05-9C40-4C9985F8E634}" srcOrd="1" destOrd="0" parTransId="{87BC9CB7-DE18-486C-9F84-65920583CD1D}" sibTransId="{A5DB5994-367C-48BE-90DC-772D28DC189B}"/>
    <dgm:cxn modelId="{F38C55A1-0420-4C35-9AE1-D9CC2F6A0C40}" type="presParOf" srcId="{162326B7-8052-4D6B-817D-300E7D16152C}" destId="{6945E861-5A65-448A-9587-4A8471122888}" srcOrd="0" destOrd="0" presId="urn:microsoft.com/office/officeart/2005/8/layout/cycle4#1"/>
    <dgm:cxn modelId="{45A2B2DA-5273-498C-B643-B87533CA92F1}" type="presParOf" srcId="{6945E861-5A65-448A-9587-4A8471122888}" destId="{EBA3F290-06A3-41F9-9D7C-94EB44228BCC}" srcOrd="0" destOrd="0" presId="urn:microsoft.com/office/officeart/2005/8/layout/cycle4#1"/>
    <dgm:cxn modelId="{43D786B7-0050-4C3A-8008-0A0FDFA99DCF}" type="presParOf" srcId="{EBA3F290-06A3-41F9-9D7C-94EB44228BCC}" destId="{E89EE51E-60E1-49AA-8746-F8B6AE4A8DD5}" srcOrd="0" destOrd="0" presId="urn:microsoft.com/office/officeart/2005/8/layout/cycle4#1"/>
    <dgm:cxn modelId="{15EBF1B8-82EE-48D0-92AE-A774C4C7895A}" type="presParOf" srcId="{EBA3F290-06A3-41F9-9D7C-94EB44228BCC}" destId="{D8AF056E-61C6-43F1-9662-FD9F8E7FF60B}" srcOrd="1" destOrd="0" presId="urn:microsoft.com/office/officeart/2005/8/layout/cycle4#1"/>
    <dgm:cxn modelId="{D986B6B5-7DD4-4B1D-8A80-E83885D2B4B6}" type="presParOf" srcId="{6945E861-5A65-448A-9587-4A8471122888}" destId="{DA9A7169-7070-4D91-A60B-C8EAC81D6260}" srcOrd="1" destOrd="0" presId="urn:microsoft.com/office/officeart/2005/8/layout/cycle4#1"/>
    <dgm:cxn modelId="{880B9A71-E833-4763-9F9A-4B0014CB4294}" type="presParOf" srcId="{DA9A7169-7070-4D91-A60B-C8EAC81D6260}" destId="{3A6FDCDF-61DE-4315-AF6B-6F0C3FF04F39}" srcOrd="0" destOrd="0" presId="urn:microsoft.com/office/officeart/2005/8/layout/cycle4#1"/>
    <dgm:cxn modelId="{6C1FCABB-162E-4CD7-91F8-CDDBF5229100}" type="presParOf" srcId="{DA9A7169-7070-4D91-A60B-C8EAC81D6260}" destId="{304CAC02-0884-45B7-A7A1-3A2914E7775B}" srcOrd="1" destOrd="0" presId="urn:microsoft.com/office/officeart/2005/8/layout/cycle4#1"/>
    <dgm:cxn modelId="{EE12BF78-ECB2-4524-99E4-340265CD3321}" type="presParOf" srcId="{6945E861-5A65-448A-9587-4A8471122888}" destId="{DECB0826-F93B-44AE-B7FD-02C6D375A2C2}" srcOrd="2" destOrd="0" presId="urn:microsoft.com/office/officeart/2005/8/layout/cycle4#1"/>
    <dgm:cxn modelId="{69BEA9E0-9C58-4C90-8B84-26E5477FF199}" type="presParOf" srcId="{DECB0826-F93B-44AE-B7FD-02C6D375A2C2}" destId="{07F46F9E-DF42-4A57-BF38-A696D1348734}" srcOrd="0" destOrd="0" presId="urn:microsoft.com/office/officeart/2005/8/layout/cycle4#1"/>
    <dgm:cxn modelId="{E7EFB471-7B14-4098-9350-A7275504DB4C}" type="presParOf" srcId="{DECB0826-F93B-44AE-B7FD-02C6D375A2C2}" destId="{E87C6DAE-E6CA-4812-B965-0202A76BFE5E}" srcOrd="1" destOrd="0" presId="urn:microsoft.com/office/officeart/2005/8/layout/cycle4#1"/>
    <dgm:cxn modelId="{C7F54CA0-0F2E-4EFE-A6C5-67C1C6A48AD5}" type="presParOf" srcId="{6945E861-5A65-448A-9587-4A8471122888}" destId="{6810D975-17BA-4361-839A-37EB8CB95ACB}" srcOrd="3" destOrd="0" presId="urn:microsoft.com/office/officeart/2005/8/layout/cycle4#1"/>
    <dgm:cxn modelId="{DAE243DF-B6B4-40D6-A2C0-F41B741531C6}" type="presParOf" srcId="{6810D975-17BA-4361-839A-37EB8CB95ACB}" destId="{FF9DE450-1872-4417-B3D3-FC55E68B353F}" srcOrd="0" destOrd="0" presId="urn:microsoft.com/office/officeart/2005/8/layout/cycle4#1"/>
    <dgm:cxn modelId="{7116FA06-C099-4983-BF84-93A3B206017B}" type="presParOf" srcId="{6810D975-17BA-4361-839A-37EB8CB95ACB}" destId="{E6B8AF8C-3D75-4FEE-A840-4FF4E19F4841}" srcOrd="1" destOrd="0" presId="urn:microsoft.com/office/officeart/2005/8/layout/cycle4#1"/>
    <dgm:cxn modelId="{7AD04CA3-B378-4ACC-87F0-F4E2881AFA74}" type="presParOf" srcId="{6945E861-5A65-448A-9587-4A8471122888}" destId="{0EE338E2-9882-4B42-9DB9-72C33585EA14}" srcOrd="4" destOrd="0" presId="urn:microsoft.com/office/officeart/2005/8/layout/cycle4#1"/>
    <dgm:cxn modelId="{3091A5CF-4EC0-4AD0-8F2A-99DF7C46914F}" type="presParOf" srcId="{162326B7-8052-4D6B-817D-300E7D16152C}" destId="{F5D66248-1AD2-4FC3-A48C-85FDF04FE810}" srcOrd="1" destOrd="0" presId="urn:microsoft.com/office/officeart/2005/8/layout/cycle4#1"/>
    <dgm:cxn modelId="{A7DD7988-2234-4DDF-BCCF-FE1DF4F34C7D}" type="presParOf" srcId="{F5D66248-1AD2-4FC3-A48C-85FDF04FE810}" destId="{C5E1D1D9-85BE-4F37-9A62-BB2E8DAFAEF9}" srcOrd="0" destOrd="0" presId="urn:microsoft.com/office/officeart/2005/8/layout/cycle4#1"/>
    <dgm:cxn modelId="{4B63C65C-0325-4986-BF69-F138656236A4}" type="presParOf" srcId="{F5D66248-1AD2-4FC3-A48C-85FDF04FE810}" destId="{01E74C9A-9C5C-4FA7-88BE-9C095AB9A918}" srcOrd="1" destOrd="0" presId="urn:microsoft.com/office/officeart/2005/8/layout/cycle4#1"/>
    <dgm:cxn modelId="{3B67C485-60B7-4B79-BB40-91362E74BC6F}" type="presParOf" srcId="{F5D66248-1AD2-4FC3-A48C-85FDF04FE810}" destId="{31B5BEF2-CD73-4BB4-8961-7118822874E0}" srcOrd="2" destOrd="0" presId="urn:microsoft.com/office/officeart/2005/8/layout/cycle4#1"/>
    <dgm:cxn modelId="{85389226-C6F7-4588-B668-5393C839C8C0}" type="presParOf" srcId="{F5D66248-1AD2-4FC3-A48C-85FDF04FE810}" destId="{09CB606E-CA0A-47EB-ABB0-518FD4264711}" srcOrd="3" destOrd="0" presId="urn:microsoft.com/office/officeart/2005/8/layout/cycle4#1"/>
    <dgm:cxn modelId="{B3D5EAB1-46C5-43B1-9221-E08AB406277F}" type="presParOf" srcId="{F5D66248-1AD2-4FC3-A48C-85FDF04FE810}" destId="{A8ECA84F-3B33-4B03-BB94-B6A988A9EF1A}" srcOrd="4" destOrd="0" presId="urn:microsoft.com/office/officeart/2005/8/layout/cycle4#1"/>
    <dgm:cxn modelId="{D2C79B3C-FC46-4906-8F9B-6CD1AC545365}" type="presParOf" srcId="{162326B7-8052-4D6B-817D-300E7D16152C}" destId="{B638B5BD-33B3-4B37-B256-3966C4908EA9}" srcOrd="2" destOrd="0" presId="urn:microsoft.com/office/officeart/2005/8/layout/cycle4#1"/>
    <dgm:cxn modelId="{E7AEA012-1241-41B8-99A7-5E3833162CF4}" type="presParOf" srcId="{162326B7-8052-4D6B-817D-300E7D16152C}" destId="{432DD808-D908-40FC-977B-D09621B0E58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6D60E-44F0-4538-B280-233F43FB3B0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CC2AC2C-0153-4E94-8F86-F9C63054D180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dirty="0" smtClean="0"/>
            <a:t>Реалії</a:t>
          </a:r>
          <a:endParaRPr lang="uk-UA" dirty="0"/>
        </a:p>
      </dgm:t>
    </dgm:pt>
    <dgm:pt modelId="{EFEB6A8E-1526-4C57-8B5C-A8A78C4CE5D3}" type="parTrans" cxnId="{A655AF55-6C80-4968-BB51-04D563CE206A}">
      <dgm:prSet/>
      <dgm:spPr/>
      <dgm:t>
        <a:bodyPr/>
        <a:lstStyle/>
        <a:p>
          <a:endParaRPr lang="uk-UA"/>
        </a:p>
      </dgm:t>
    </dgm:pt>
    <dgm:pt modelId="{F60D3A9D-2F43-4928-B58A-9E9FF5F15741}" type="sibTrans" cxnId="{A655AF55-6C80-4968-BB51-04D563CE206A}">
      <dgm:prSet/>
      <dgm:spPr/>
      <dgm:t>
        <a:bodyPr/>
        <a:lstStyle/>
        <a:p>
          <a:endParaRPr lang="uk-UA"/>
        </a:p>
      </dgm:t>
    </dgm:pt>
    <dgm:pt modelId="{8910587E-8612-48D7-8DAC-5E8BF0922B68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Окремі предмети</a:t>
          </a:r>
          <a:endParaRPr lang="uk-UA" dirty="0"/>
        </a:p>
      </dgm:t>
    </dgm:pt>
    <dgm:pt modelId="{A1335549-22C2-4934-9C81-DE04983AE0A8}" type="parTrans" cxnId="{8856B067-DF61-46ED-9902-3B9D518F6745}">
      <dgm:prSet/>
      <dgm:spPr/>
      <dgm:t>
        <a:bodyPr/>
        <a:lstStyle/>
        <a:p>
          <a:endParaRPr lang="uk-UA"/>
        </a:p>
      </dgm:t>
    </dgm:pt>
    <dgm:pt modelId="{284D76D5-7E8A-44F8-A01E-AAD56ADDA23A}" type="sibTrans" cxnId="{8856B067-DF61-46ED-9902-3B9D518F6745}">
      <dgm:prSet/>
      <dgm:spPr/>
      <dgm:t>
        <a:bodyPr/>
        <a:lstStyle/>
        <a:p>
          <a:endParaRPr lang="uk-UA"/>
        </a:p>
      </dgm:t>
    </dgm:pt>
    <dgm:pt modelId="{7D950989-7BBE-4DDB-9873-DABEB57907F8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Конвергентне мислення, (не відповідає потребам)</a:t>
          </a:r>
          <a:endParaRPr lang="uk-UA" dirty="0"/>
        </a:p>
      </dgm:t>
    </dgm:pt>
    <dgm:pt modelId="{9EE30DE7-92B4-455A-A221-41895E90CEF2}" type="parTrans" cxnId="{0BF1BB24-46B9-43E3-8F68-CB778A41EA6B}">
      <dgm:prSet/>
      <dgm:spPr/>
      <dgm:t>
        <a:bodyPr/>
        <a:lstStyle/>
        <a:p>
          <a:endParaRPr lang="uk-UA"/>
        </a:p>
      </dgm:t>
    </dgm:pt>
    <dgm:pt modelId="{B6713641-59D9-4DD2-996E-B02C0D76885A}" type="sibTrans" cxnId="{0BF1BB24-46B9-43E3-8F68-CB778A41EA6B}">
      <dgm:prSet/>
      <dgm:spPr/>
      <dgm:t>
        <a:bodyPr/>
        <a:lstStyle/>
        <a:p>
          <a:endParaRPr lang="uk-UA"/>
        </a:p>
      </dgm:t>
    </dgm:pt>
    <dgm:pt modelId="{C2A19968-ACA8-4C4E-A51E-02DB442A004E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Перші кроки</a:t>
          </a:r>
          <a:endParaRPr lang="uk-UA" dirty="0"/>
        </a:p>
      </dgm:t>
    </dgm:pt>
    <dgm:pt modelId="{49541619-1B2C-462E-A752-17E35B4A3F15}" type="parTrans" cxnId="{14802D42-8E1B-4620-8076-218B5B0028B6}">
      <dgm:prSet/>
      <dgm:spPr/>
      <dgm:t>
        <a:bodyPr/>
        <a:lstStyle/>
        <a:p>
          <a:endParaRPr lang="uk-UA"/>
        </a:p>
      </dgm:t>
    </dgm:pt>
    <dgm:pt modelId="{1EF6F8A4-E93D-4E60-9B8B-4BC28EBEAB89}" type="sibTrans" cxnId="{14802D42-8E1B-4620-8076-218B5B0028B6}">
      <dgm:prSet/>
      <dgm:spPr/>
      <dgm:t>
        <a:bodyPr/>
        <a:lstStyle/>
        <a:p>
          <a:endParaRPr lang="uk-UA"/>
        </a:p>
      </dgm:t>
    </dgm:pt>
    <dgm:pt modelId="{849440C8-9C28-412A-A9B6-C1F17E39D85C}">
      <dgm:prSet phldrT="[Текст]"/>
      <dgm:spPr/>
      <dgm:t>
        <a:bodyPr/>
        <a:lstStyle/>
        <a:p>
          <a:r>
            <a:rPr lang="uk-UA" dirty="0" smtClean="0"/>
            <a:t>Часткова інтеграція</a:t>
          </a:r>
          <a:endParaRPr lang="uk-UA" dirty="0"/>
        </a:p>
      </dgm:t>
    </dgm:pt>
    <dgm:pt modelId="{8920AA6F-3C7F-464D-B01C-27EA37ED0A21}" type="parTrans" cxnId="{780E36FA-191A-406F-9C21-FFDDB29E08F3}">
      <dgm:prSet/>
      <dgm:spPr/>
      <dgm:t>
        <a:bodyPr/>
        <a:lstStyle/>
        <a:p>
          <a:endParaRPr lang="uk-UA"/>
        </a:p>
      </dgm:t>
    </dgm:pt>
    <dgm:pt modelId="{795F142D-FE14-4C8C-9566-EDEEE20483DD}" type="sibTrans" cxnId="{780E36FA-191A-406F-9C21-FFDDB29E08F3}">
      <dgm:prSet/>
      <dgm:spPr/>
      <dgm:t>
        <a:bodyPr/>
        <a:lstStyle/>
        <a:p>
          <a:endParaRPr lang="uk-UA"/>
        </a:p>
      </dgm:t>
    </dgm:pt>
    <dgm:pt modelId="{12AEB372-BBE9-4657-B806-FB5E02FDACE3}">
      <dgm:prSet phldrT="[Текст]"/>
      <dgm:spPr/>
      <dgm:t>
        <a:bodyPr/>
        <a:lstStyle/>
        <a:p>
          <a:r>
            <a:rPr lang="uk-UA" dirty="0" smtClean="0"/>
            <a:t>Застосування знань</a:t>
          </a:r>
          <a:endParaRPr lang="uk-UA" dirty="0"/>
        </a:p>
      </dgm:t>
    </dgm:pt>
    <dgm:pt modelId="{4A84B53C-543F-48D6-8BED-BC0EB3C7CA61}" type="parTrans" cxnId="{01C32F65-4EFA-431C-AE1C-36AE22912887}">
      <dgm:prSet/>
      <dgm:spPr/>
      <dgm:t>
        <a:bodyPr/>
        <a:lstStyle/>
        <a:p>
          <a:endParaRPr lang="uk-UA"/>
        </a:p>
      </dgm:t>
    </dgm:pt>
    <dgm:pt modelId="{25C07114-03B9-49A6-8516-D63DDEBE00B3}" type="sibTrans" cxnId="{01C32F65-4EFA-431C-AE1C-36AE22912887}">
      <dgm:prSet/>
      <dgm:spPr/>
      <dgm:t>
        <a:bodyPr/>
        <a:lstStyle/>
        <a:p>
          <a:endParaRPr lang="uk-UA"/>
        </a:p>
      </dgm:t>
    </dgm:pt>
    <dgm:pt modelId="{0682DDA7-3CB8-46ED-B9E1-B45051747B7E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Результати</a:t>
          </a:r>
          <a:endParaRPr lang="uk-UA" dirty="0"/>
        </a:p>
      </dgm:t>
    </dgm:pt>
    <dgm:pt modelId="{B65DC4A5-2BD7-449C-B359-B7EAFD31708D}" type="parTrans" cxnId="{09726076-306E-4ACC-97FB-EA0AADBCF4E5}">
      <dgm:prSet/>
      <dgm:spPr/>
      <dgm:t>
        <a:bodyPr/>
        <a:lstStyle/>
        <a:p>
          <a:endParaRPr lang="uk-UA"/>
        </a:p>
      </dgm:t>
    </dgm:pt>
    <dgm:pt modelId="{D25A28E4-A51F-4BC6-895D-C850BE124B7B}" type="sibTrans" cxnId="{09726076-306E-4ACC-97FB-EA0AADBCF4E5}">
      <dgm:prSet/>
      <dgm:spPr/>
      <dgm:t>
        <a:bodyPr/>
        <a:lstStyle/>
        <a:p>
          <a:endParaRPr lang="uk-UA"/>
        </a:p>
      </dgm:t>
    </dgm:pt>
    <dgm:pt modelId="{862F78FA-3B93-46F6-BD10-4B82845C2EAF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Інтеграція, </a:t>
          </a:r>
          <a:r>
            <a:rPr lang="uk-UA" dirty="0" err="1" smtClean="0"/>
            <a:t>трансдисціплінарність</a:t>
          </a:r>
          <a:endParaRPr lang="uk-UA" dirty="0"/>
        </a:p>
      </dgm:t>
    </dgm:pt>
    <dgm:pt modelId="{BCBEC179-B896-4A35-B1C2-301DFCF1DDFD}" type="parTrans" cxnId="{F3E65C6E-80D8-4BDE-95E1-7B39174C94CC}">
      <dgm:prSet/>
      <dgm:spPr/>
      <dgm:t>
        <a:bodyPr/>
        <a:lstStyle/>
        <a:p>
          <a:endParaRPr lang="uk-UA"/>
        </a:p>
      </dgm:t>
    </dgm:pt>
    <dgm:pt modelId="{FE2181DF-8366-45E1-8F04-FCDD6D5DF383}" type="sibTrans" cxnId="{F3E65C6E-80D8-4BDE-95E1-7B39174C94CC}">
      <dgm:prSet/>
      <dgm:spPr/>
      <dgm:t>
        <a:bodyPr/>
        <a:lstStyle/>
        <a:p>
          <a:endParaRPr lang="uk-UA"/>
        </a:p>
      </dgm:t>
    </dgm:pt>
    <dgm:pt modelId="{C7EF73E2-4370-4714-9A8A-F39CA556271D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Аналіз, синтез знань</a:t>
          </a:r>
          <a:endParaRPr lang="uk-UA" dirty="0"/>
        </a:p>
      </dgm:t>
    </dgm:pt>
    <dgm:pt modelId="{04B3B139-4AB4-4C98-85B9-0C631B65A695}" type="parTrans" cxnId="{E3C83B53-F0EE-4BC8-8DFF-108F2465B577}">
      <dgm:prSet/>
      <dgm:spPr/>
      <dgm:t>
        <a:bodyPr/>
        <a:lstStyle/>
        <a:p>
          <a:endParaRPr lang="uk-UA"/>
        </a:p>
      </dgm:t>
    </dgm:pt>
    <dgm:pt modelId="{3F6DF8A9-53E1-4461-96B1-6C1593C34796}" type="sibTrans" cxnId="{E3C83B53-F0EE-4BC8-8DFF-108F2465B577}">
      <dgm:prSet/>
      <dgm:spPr/>
      <dgm:t>
        <a:bodyPr/>
        <a:lstStyle/>
        <a:p>
          <a:endParaRPr lang="uk-UA"/>
        </a:p>
      </dgm:t>
    </dgm:pt>
    <dgm:pt modelId="{B16D11AC-94C9-4E7F-8115-5386D5730338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Базові знання</a:t>
          </a:r>
          <a:endParaRPr lang="uk-UA" dirty="0"/>
        </a:p>
      </dgm:t>
    </dgm:pt>
    <dgm:pt modelId="{3ED20F3D-F571-46B0-B614-B000D6AA41AC}" type="parTrans" cxnId="{9C7C7D95-5202-4937-B586-7321885DCADF}">
      <dgm:prSet/>
      <dgm:spPr/>
      <dgm:t>
        <a:bodyPr/>
        <a:lstStyle/>
        <a:p>
          <a:endParaRPr lang="uk-UA"/>
        </a:p>
      </dgm:t>
    </dgm:pt>
    <dgm:pt modelId="{97A9972F-F8EC-4E92-AC6C-02169448D461}" type="sibTrans" cxnId="{9C7C7D95-5202-4937-B586-7321885DCADF}">
      <dgm:prSet/>
      <dgm:spPr/>
      <dgm:t>
        <a:bodyPr/>
        <a:lstStyle/>
        <a:p>
          <a:endParaRPr lang="uk-UA"/>
        </a:p>
      </dgm:t>
    </dgm:pt>
    <dgm:pt modelId="{E5471628-4DB6-4D2E-AA1F-34E1F16BCE03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Набуття знань</a:t>
          </a:r>
          <a:endParaRPr lang="uk-UA" dirty="0"/>
        </a:p>
      </dgm:t>
    </dgm:pt>
    <dgm:pt modelId="{631867E1-A20D-4C34-9DD3-8628BA070A52}" type="parTrans" cxnId="{92456B13-455D-42EC-A8C3-C98ACA73DB5C}">
      <dgm:prSet/>
      <dgm:spPr/>
      <dgm:t>
        <a:bodyPr/>
        <a:lstStyle/>
        <a:p>
          <a:endParaRPr lang="uk-UA"/>
        </a:p>
      </dgm:t>
    </dgm:pt>
    <dgm:pt modelId="{29165018-0905-4767-A2AA-03C0D3DA5CB0}" type="sibTrans" cxnId="{92456B13-455D-42EC-A8C3-C98ACA73DB5C}">
      <dgm:prSet/>
      <dgm:spPr/>
      <dgm:t>
        <a:bodyPr/>
        <a:lstStyle/>
        <a:p>
          <a:endParaRPr lang="uk-UA"/>
        </a:p>
      </dgm:t>
    </dgm:pt>
    <dgm:pt modelId="{B2180161-989F-4186-8D9E-475FD10BD601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Регламентований хід навчання</a:t>
          </a:r>
          <a:endParaRPr lang="uk-UA" dirty="0"/>
        </a:p>
      </dgm:t>
    </dgm:pt>
    <dgm:pt modelId="{5288375D-A590-4E6D-BD13-D62D890340CB}" type="parTrans" cxnId="{3BFCF937-2CE0-490F-B41A-9B2DC1E4570F}">
      <dgm:prSet/>
      <dgm:spPr/>
      <dgm:t>
        <a:bodyPr/>
        <a:lstStyle/>
        <a:p>
          <a:endParaRPr lang="uk-UA"/>
        </a:p>
      </dgm:t>
    </dgm:pt>
    <dgm:pt modelId="{DD7D588F-B4DC-42AB-8710-3FD3F579116D}" type="sibTrans" cxnId="{3BFCF937-2CE0-490F-B41A-9B2DC1E4570F}">
      <dgm:prSet/>
      <dgm:spPr/>
      <dgm:t>
        <a:bodyPr/>
        <a:lstStyle/>
        <a:p>
          <a:endParaRPr lang="uk-UA"/>
        </a:p>
      </dgm:t>
    </dgm:pt>
    <dgm:pt modelId="{972DB08B-C589-4334-A9F2-1070E891AADD}">
      <dgm:prSet phldrT="[Текст]"/>
      <dgm:spPr/>
      <dgm:t>
        <a:bodyPr/>
        <a:lstStyle/>
        <a:p>
          <a:r>
            <a:rPr lang="uk-UA" dirty="0" smtClean="0"/>
            <a:t>Розв'язування завдань</a:t>
          </a:r>
          <a:endParaRPr lang="uk-UA" dirty="0"/>
        </a:p>
      </dgm:t>
    </dgm:pt>
    <dgm:pt modelId="{E0FB3786-698D-4EAE-A3E7-048916A38041}" type="parTrans" cxnId="{C00E2184-816E-46B6-9406-5CC19B01F053}">
      <dgm:prSet/>
      <dgm:spPr/>
      <dgm:t>
        <a:bodyPr/>
        <a:lstStyle/>
        <a:p>
          <a:endParaRPr lang="uk-UA"/>
        </a:p>
      </dgm:t>
    </dgm:pt>
    <dgm:pt modelId="{F1BDEEEC-6DAD-416D-8405-C72A02BEA5F4}" type="sibTrans" cxnId="{C00E2184-816E-46B6-9406-5CC19B01F053}">
      <dgm:prSet/>
      <dgm:spPr/>
      <dgm:t>
        <a:bodyPr/>
        <a:lstStyle/>
        <a:p>
          <a:endParaRPr lang="uk-UA"/>
        </a:p>
      </dgm:t>
    </dgm:pt>
    <dgm:pt modelId="{D59655FA-CC7E-44E1-A1B5-27E14984605C}">
      <dgm:prSet phldrT="[Текст]"/>
      <dgm:spPr/>
      <dgm:t>
        <a:bodyPr/>
        <a:lstStyle/>
        <a:p>
          <a:r>
            <a:rPr lang="uk-UA" dirty="0" smtClean="0"/>
            <a:t>Розвиток критичного, дивергентного мислення</a:t>
          </a:r>
          <a:endParaRPr lang="uk-UA" dirty="0"/>
        </a:p>
      </dgm:t>
    </dgm:pt>
    <dgm:pt modelId="{1F45BDB8-BD05-4586-A8A0-0E1E4E738BEE}" type="parTrans" cxnId="{B9D8E13A-28D2-4776-97D4-C25841D03E66}">
      <dgm:prSet/>
      <dgm:spPr/>
      <dgm:t>
        <a:bodyPr/>
        <a:lstStyle/>
        <a:p>
          <a:endParaRPr lang="uk-UA"/>
        </a:p>
      </dgm:t>
    </dgm:pt>
    <dgm:pt modelId="{DBEC17FD-02F2-4FC9-985E-0AB7FC29F2CE}" type="sibTrans" cxnId="{B9D8E13A-28D2-4776-97D4-C25841D03E66}">
      <dgm:prSet/>
      <dgm:spPr/>
      <dgm:t>
        <a:bodyPr/>
        <a:lstStyle/>
        <a:p>
          <a:endParaRPr lang="uk-UA"/>
        </a:p>
      </dgm:t>
    </dgm:pt>
    <dgm:pt modelId="{9E5C1918-FE60-46DF-B8F3-7FF675CA36C6}">
      <dgm:prSet phldrT="[Текст]"/>
      <dgm:spPr/>
      <dgm:t>
        <a:bodyPr/>
        <a:lstStyle/>
        <a:p>
          <a:r>
            <a:rPr lang="uk-UA" dirty="0" smtClean="0"/>
            <a:t>Частково прописаний хід навчання</a:t>
          </a:r>
          <a:endParaRPr lang="uk-UA" dirty="0"/>
        </a:p>
      </dgm:t>
    </dgm:pt>
    <dgm:pt modelId="{810541C2-3F22-49D9-8B65-D6DADF9EE5E4}" type="parTrans" cxnId="{6CC3DDE4-1EC5-436A-B04C-D87C75801B6A}">
      <dgm:prSet/>
      <dgm:spPr/>
      <dgm:t>
        <a:bodyPr/>
        <a:lstStyle/>
        <a:p>
          <a:endParaRPr lang="uk-UA"/>
        </a:p>
      </dgm:t>
    </dgm:pt>
    <dgm:pt modelId="{5A26C287-7EE9-4890-A028-6703A417E61F}" type="sibTrans" cxnId="{6CC3DDE4-1EC5-436A-B04C-D87C75801B6A}">
      <dgm:prSet/>
      <dgm:spPr/>
      <dgm:t>
        <a:bodyPr/>
        <a:lstStyle/>
        <a:p>
          <a:endParaRPr lang="uk-UA"/>
        </a:p>
      </dgm:t>
    </dgm:pt>
    <dgm:pt modelId="{7F70C0AF-AF1E-41E0-BBB9-89222F23AE77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Знання, уміння навички</a:t>
          </a:r>
          <a:endParaRPr lang="uk-UA" dirty="0"/>
        </a:p>
      </dgm:t>
    </dgm:pt>
    <dgm:pt modelId="{161840E8-CF8E-4C1F-BDAB-999C94BEE741}" type="parTrans" cxnId="{8DD12753-44EA-43A8-9068-4CF79C1D4BDD}">
      <dgm:prSet/>
      <dgm:spPr/>
      <dgm:t>
        <a:bodyPr/>
        <a:lstStyle/>
        <a:p>
          <a:endParaRPr lang="uk-UA"/>
        </a:p>
      </dgm:t>
    </dgm:pt>
    <dgm:pt modelId="{038686C5-3ECC-4820-B9BA-5F9A83BE619F}" type="sibTrans" cxnId="{8DD12753-44EA-43A8-9068-4CF79C1D4BDD}">
      <dgm:prSet/>
      <dgm:spPr/>
      <dgm:t>
        <a:bodyPr/>
        <a:lstStyle/>
        <a:p>
          <a:endParaRPr lang="uk-UA"/>
        </a:p>
      </dgm:t>
    </dgm:pt>
    <dgm:pt modelId="{061BC2E8-CB71-442A-9AE7-02C570E8F512}">
      <dgm:prSet phldrT="[Текст]"/>
      <dgm:spPr/>
      <dgm:t>
        <a:bodyPr/>
        <a:lstStyle/>
        <a:p>
          <a:r>
            <a:rPr lang="uk-UA" dirty="0" smtClean="0"/>
            <a:t>Компетентність</a:t>
          </a:r>
          <a:endParaRPr lang="uk-UA" dirty="0"/>
        </a:p>
      </dgm:t>
    </dgm:pt>
    <dgm:pt modelId="{2F95EEB6-52B2-48A3-B45D-20A9BF2E86F4}" type="parTrans" cxnId="{0569EB1F-0DC2-4425-9AEA-8BA8B8565C7E}">
      <dgm:prSet/>
      <dgm:spPr/>
      <dgm:t>
        <a:bodyPr/>
        <a:lstStyle/>
        <a:p>
          <a:endParaRPr lang="uk-UA"/>
        </a:p>
      </dgm:t>
    </dgm:pt>
    <dgm:pt modelId="{DF8B7830-E7E1-4EE4-9546-C501E9AACA94}" type="sibTrans" cxnId="{0569EB1F-0DC2-4425-9AEA-8BA8B8565C7E}">
      <dgm:prSet/>
      <dgm:spPr/>
      <dgm:t>
        <a:bodyPr/>
        <a:lstStyle/>
        <a:p>
          <a:endParaRPr lang="uk-UA"/>
        </a:p>
      </dgm:t>
    </dgm:pt>
    <dgm:pt modelId="{172A6F17-D5F8-4286-AACB-F73053D3209D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Робота з проектами</a:t>
          </a:r>
          <a:endParaRPr lang="uk-UA" dirty="0"/>
        </a:p>
      </dgm:t>
    </dgm:pt>
    <dgm:pt modelId="{2561EE29-74A0-4EA8-8873-612B774339F7}" type="parTrans" cxnId="{23145BAA-DEE1-48AD-8A3F-0921D6AB4774}">
      <dgm:prSet/>
      <dgm:spPr/>
      <dgm:t>
        <a:bodyPr/>
        <a:lstStyle/>
        <a:p>
          <a:endParaRPr lang="uk-UA"/>
        </a:p>
      </dgm:t>
    </dgm:pt>
    <dgm:pt modelId="{FCC74D94-713A-494A-83DE-C124447496DD}" type="sibTrans" cxnId="{23145BAA-DEE1-48AD-8A3F-0921D6AB4774}">
      <dgm:prSet/>
      <dgm:spPr/>
      <dgm:t>
        <a:bodyPr/>
        <a:lstStyle/>
        <a:p>
          <a:endParaRPr lang="uk-UA"/>
        </a:p>
      </dgm:t>
    </dgm:pt>
    <dgm:pt modelId="{EC265C49-C8E7-42FB-858F-E2248BEB27FF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Дослідницький підхід у навчанні</a:t>
          </a:r>
          <a:endParaRPr lang="uk-UA" dirty="0"/>
        </a:p>
      </dgm:t>
    </dgm:pt>
    <dgm:pt modelId="{ACB6DE5E-A2C9-420C-A670-BF150D78E2B0}" type="parTrans" cxnId="{C896E4C3-EF7A-4C53-99A8-6415C868667A}">
      <dgm:prSet/>
      <dgm:spPr/>
      <dgm:t>
        <a:bodyPr/>
        <a:lstStyle/>
        <a:p>
          <a:endParaRPr lang="uk-UA"/>
        </a:p>
      </dgm:t>
    </dgm:pt>
    <dgm:pt modelId="{957DFC58-6912-48EB-8BE7-0513A9843306}" type="sibTrans" cxnId="{C896E4C3-EF7A-4C53-99A8-6415C868667A}">
      <dgm:prSet/>
      <dgm:spPr/>
      <dgm:t>
        <a:bodyPr/>
        <a:lstStyle/>
        <a:p>
          <a:endParaRPr lang="uk-UA"/>
        </a:p>
      </dgm:t>
    </dgm:pt>
    <dgm:pt modelId="{F5E894A0-9178-4AAE-9F5D-EBFE4EA044D6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Досвідченість</a:t>
          </a:r>
          <a:endParaRPr lang="uk-UA" dirty="0"/>
        </a:p>
      </dgm:t>
    </dgm:pt>
    <dgm:pt modelId="{6B23371C-D016-4B74-8A4B-D36076D127D7}" type="parTrans" cxnId="{811D6B18-DDA2-4BF2-B0DD-A488EB922233}">
      <dgm:prSet/>
      <dgm:spPr/>
      <dgm:t>
        <a:bodyPr/>
        <a:lstStyle/>
        <a:p>
          <a:endParaRPr lang="uk-UA"/>
        </a:p>
      </dgm:t>
    </dgm:pt>
    <dgm:pt modelId="{B2F732D7-6C9F-40F0-89D6-D7346D054526}" type="sibTrans" cxnId="{811D6B18-DDA2-4BF2-B0DD-A488EB922233}">
      <dgm:prSet/>
      <dgm:spPr/>
      <dgm:t>
        <a:bodyPr/>
        <a:lstStyle/>
        <a:p>
          <a:endParaRPr lang="uk-UA"/>
        </a:p>
      </dgm:t>
    </dgm:pt>
    <dgm:pt modelId="{0069941D-9598-4E2B-904B-0596FDBEFB25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Відкриті стратегії навчання</a:t>
          </a:r>
          <a:endParaRPr lang="uk-UA" dirty="0"/>
        </a:p>
      </dgm:t>
    </dgm:pt>
    <dgm:pt modelId="{6AC1DFF4-E6D8-4209-B9D1-1364C48CFC03}" type="parTrans" cxnId="{74893854-B82E-4611-A251-10A253499B56}">
      <dgm:prSet/>
      <dgm:spPr/>
      <dgm:t>
        <a:bodyPr/>
        <a:lstStyle/>
        <a:p>
          <a:endParaRPr lang="uk-UA"/>
        </a:p>
      </dgm:t>
    </dgm:pt>
    <dgm:pt modelId="{56C01DD1-96E9-42C1-901C-00C7FAAE36CE}" type="sibTrans" cxnId="{74893854-B82E-4611-A251-10A253499B56}">
      <dgm:prSet/>
      <dgm:spPr/>
      <dgm:t>
        <a:bodyPr/>
        <a:lstStyle/>
        <a:p>
          <a:endParaRPr lang="uk-UA"/>
        </a:p>
      </dgm:t>
    </dgm:pt>
    <dgm:pt modelId="{DDC33BE4-D50E-47B4-AE7E-4641D59834B5}">
      <dgm:prSet phldrT="[Текст]"/>
      <dgm:spPr/>
      <dgm:t>
        <a:bodyPr/>
        <a:lstStyle/>
        <a:p>
          <a:r>
            <a:rPr lang="uk-UA" dirty="0" smtClean="0"/>
            <a:t>Навчання  моделюванням</a:t>
          </a:r>
          <a:endParaRPr lang="uk-UA" dirty="0"/>
        </a:p>
      </dgm:t>
    </dgm:pt>
    <dgm:pt modelId="{C6543122-7CC7-4BB6-BD8A-FC3D6840FC4D}" type="parTrans" cxnId="{09D9F818-CB1F-41F9-A411-806444A08061}">
      <dgm:prSet/>
      <dgm:spPr/>
      <dgm:t>
        <a:bodyPr/>
        <a:lstStyle/>
        <a:p>
          <a:endParaRPr lang="uk-UA"/>
        </a:p>
      </dgm:t>
    </dgm:pt>
    <dgm:pt modelId="{2D6C8909-186B-4B65-985F-DF7EFA139117}" type="sibTrans" cxnId="{09D9F818-CB1F-41F9-A411-806444A08061}">
      <dgm:prSet/>
      <dgm:spPr/>
      <dgm:t>
        <a:bodyPr/>
        <a:lstStyle/>
        <a:p>
          <a:endParaRPr lang="uk-UA"/>
        </a:p>
      </dgm:t>
    </dgm:pt>
    <dgm:pt modelId="{AD6EDDA3-CB21-4C5D-85F6-C2AABD371599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dirty="0" smtClean="0"/>
            <a:t>Високий рівень мислення - системне</a:t>
          </a:r>
          <a:endParaRPr lang="uk-UA" dirty="0"/>
        </a:p>
      </dgm:t>
    </dgm:pt>
    <dgm:pt modelId="{81207AF8-A7A2-41C5-AD73-1984326B4AD4}" type="parTrans" cxnId="{4C4647D0-99EB-43CA-A027-2948BF1FF9DB}">
      <dgm:prSet/>
      <dgm:spPr/>
      <dgm:t>
        <a:bodyPr/>
        <a:lstStyle/>
        <a:p>
          <a:endParaRPr lang="uk-UA"/>
        </a:p>
      </dgm:t>
    </dgm:pt>
    <dgm:pt modelId="{35AEECDE-B1F3-497F-A590-0348CB58E00E}" type="sibTrans" cxnId="{4C4647D0-99EB-43CA-A027-2948BF1FF9DB}">
      <dgm:prSet/>
      <dgm:spPr/>
      <dgm:t>
        <a:bodyPr/>
        <a:lstStyle/>
        <a:p>
          <a:endParaRPr lang="uk-UA"/>
        </a:p>
      </dgm:t>
    </dgm:pt>
    <dgm:pt modelId="{B7A44D7C-D835-4733-A9CB-7E0EBE3F91BC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 smtClean="0"/>
            <a:t>Навчання предмету</a:t>
          </a:r>
          <a:endParaRPr lang="uk-UA" dirty="0"/>
        </a:p>
      </dgm:t>
    </dgm:pt>
    <dgm:pt modelId="{CCF5DB6E-8E51-4877-A03F-5355B0451A72}" type="parTrans" cxnId="{9A3344FE-A551-4620-971C-A89FAED05EE6}">
      <dgm:prSet/>
      <dgm:spPr/>
      <dgm:t>
        <a:bodyPr/>
        <a:lstStyle/>
        <a:p>
          <a:endParaRPr lang="uk-UA"/>
        </a:p>
      </dgm:t>
    </dgm:pt>
    <dgm:pt modelId="{4D39D244-A872-4BD5-8087-7F710D976544}" type="sibTrans" cxnId="{9A3344FE-A551-4620-971C-A89FAED05EE6}">
      <dgm:prSet/>
      <dgm:spPr/>
      <dgm:t>
        <a:bodyPr/>
        <a:lstStyle/>
        <a:p>
          <a:endParaRPr lang="uk-UA"/>
        </a:p>
      </dgm:t>
    </dgm:pt>
    <dgm:pt modelId="{C1C0D2E5-3659-4A83-B8B8-05D55FBAD945}" type="pres">
      <dgm:prSet presAssocID="{15F6D60E-44F0-4538-B280-233F43FB3B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CF30EAE-3A6E-4567-9A7D-DD7D3E4926D3}" type="pres">
      <dgm:prSet presAssocID="{1CC2AC2C-0153-4E94-8F86-F9C63054D180}" presName="composite" presStyleCnt="0"/>
      <dgm:spPr/>
    </dgm:pt>
    <dgm:pt modelId="{9B266206-126E-4498-B97B-98A43F14B8CA}" type="pres">
      <dgm:prSet presAssocID="{1CC2AC2C-0153-4E94-8F86-F9C63054D180}" presName="parTx" presStyleLbl="alignNode1" presStyleIdx="0" presStyleCnt="3" custScaleX="115177" custLinFactNeighborX="369" custLinFactNeighborY="-4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8A845C-A0EC-470B-AF99-83932FB81293}" type="pres">
      <dgm:prSet presAssocID="{1CC2AC2C-0153-4E94-8F86-F9C63054D180}" presName="desTx" presStyleLbl="alignAccFollowNode1" presStyleIdx="0" presStyleCnt="3" custScaleX="1151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885465-5108-4F1F-B746-DA1E8421C247}" type="pres">
      <dgm:prSet presAssocID="{F60D3A9D-2F43-4928-B58A-9E9FF5F15741}" presName="space" presStyleCnt="0"/>
      <dgm:spPr/>
    </dgm:pt>
    <dgm:pt modelId="{84528202-A487-4F66-983C-51B06343C1C4}" type="pres">
      <dgm:prSet presAssocID="{C2A19968-ACA8-4C4E-A51E-02DB442A004E}" presName="composite" presStyleCnt="0"/>
      <dgm:spPr/>
    </dgm:pt>
    <dgm:pt modelId="{FDAA7330-EFD0-4624-A9E0-840805ADCC39}" type="pres">
      <dgm:prSet presAssocID="{C2A19968-ACA8-4C4E-A51E-02DB442A004E}" presName="parTx" presStyleLbl="alignNode1" presStyleIdx="1" presStyleCnt="3" custScaleX="114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6D5B2A-45A9-4CD6-9672-F17862CA69BD}" type="pres">
      <dgm:prSet presAssocID="{C2A19968-ACA8-4C4E-A51E-02DB442A004E}" presName="desTx" presStyleLbl="alignAccFollowNode1" presStyleIdx="1" presStyleCnt="3" custScaleX="114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E8E232-FDC3-4089-B587-1BA390DA2933}" type="pres">
      <dgm:prSet presAssocID="{1EF6F8A4-E93D-4E60-9B8B-4BC28EBEAB89}" presName="space" presStyleCnt="0"/>
      <dgm:spPr/>
    </dgm:pt>
    <dgm:pt modelId="{22D9D434-5E8C-4745-AD76-76F64FAAFD53}" type="pres">
      <dgm:prSet presAssocID="{0682DDA7-3CB8-46ED-B9E1-B45051747B7E}" presName="composite" presStyleCnt="0"/>
      <dgm:spPr/>
    </dgm:pt>
    <dgm:pt modelId="{ECB5C703-0CF8-4823-9AF4-CC92FE6E983E}" type="pres">
      <dgm:prSet presAssocID="{0682DDA7-3CB8-46ED-B9E1-B45051747B7E}" presName="parTx" presStyleLbl="alignNode1" presStyleIdx="2" presStyleCnt="3" custScaleX="111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888577-BBA8-4CA6-8EF1-9F7AE45F9310}" type="pres">
      <dgm:prSet presAssocID="{0682DDA7-3CB8-46ED-B9E1-B45051747B7E}" presName="desTx" presStyleLbl="alignAccFollowNode1" presStyleIdx="2" presStyleCnt="3" custScaleX="1119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DE16BF-4501-4314-9B0A-7583F5A4E2C8}" type="presOf" srcId="{AD6EDDA3-CB21-4C5D-85F6-C2AABD371599}" destId="{46888577-BBA8-4CA6-8EF1-9F7AE45F9310}" srcOrd="0" destOrd="3" presId="urn:microsoft.com/office/officeart/2005/8/layout/hList1"/>
    <dgm:cxn modelId="{2F3D2E9C-046B-4E7D-B0AE-BD1A0E8BFEC8}" type="presOf" srcId="{B7A44D7C-D835-4733-A9CB-7E0EBE3F91BC}" destId="{F98A845C-A0EC-470B-AF99-83932FB81293}" srcOrd="0" destOrd="4" presId="urn:microsoft.com/office/officeart/2005/8/layout/hList1"/>
    <dgm:cxn modelId="{B0FE19F1-D570-4B27-83D8-B934ED97BF36}" type="presOf" srcId="{EC265C49-C8E7-42FB-858F-E2248BEB27FF}" destId="{46888577-BBA8-4CA6-8EF1-9F7AE45F9310}" srcOrd="0" destOrd="4" presId="urn:microsoft.com/office/officeart/2005/8/layout/hList1"/>
    <dgm:cxn modelId="{09D9F818-CB1F-41F9-A411-806444A08061}" srcId="{C2A19968-ACA8-4C4E-A51E-02DB442A004E}" destId="{DDC33BE4-D50E-47B4-AE7E-4641D59834B5}" srcOrd="4" destOrd="0" parTransId="{C6543122-7CC7-4BB6-BD8A-FC3D6840FC4D}" sibTransId="{2D6C8909-186B-4B65-985F-DF7EFA139117}"/>
    <dgm:cxn modelId="{8D6576E4-BF1D-43C2-B2B2-D8C565A020F2}" type="presOf" srcId="{12AEB372-BBE9-4657-B806-FB5E02FDACE3}" destId="{BF6D5B2A-45A9-4CD6-9672-F17862CA69BD}" srcOrd="0" destOrd="1" presId="urn:microsoft.com/office/officeart/2005/8/layout/hList1"/>
    <dgm:cxn modelId="{64E36CF5-9BA4-466F-9041-12106EAE89C5}" type="presOf" srcId="{9E5C1918-FE60-46DF-B8F3-7FF675CA36C6}" destId="{BF6D5B2A-45A9-4CD6-9672-F17862CA69BD}" srcOrd="0" destOrd="5" presId="urn:microsoft.com/office/officeart/2005/8/layout/hList1"/>
    <dgm:cxn modelId="{13AE782F-31B0-4B39-8A58-4F4810B68F6A}" type="presOf" srcId="{C7EF73E2-4370-4714-9A8A-F39CA556271D}" destId="{46888577-BBA8-4CA6-8EF1-9F7AE45F9310}" srcOrd="0" destOrd="1" presId="urn:microsoft.com/office/officeart/2005/8/layout/hList1"/>
    <dgm:cxn modelId="{740DA11E-4FA2-4A0E-865D-671C61890974}" type="presOf" srcId="{1CC2AC2C-0153-4E94-8F86-F9C63054D180}" destId="{9B266206-126E-4498-B97B-98A43F14B8CA}" srcOrd="0" destOrd="0" presId="urn:microsoft.com/office/officeart/2005/8/layout/hList1"/>
    <dgm:cxn modelId="{92456B13-455D-42EC-A8C3-C98ACA73DB5C}" srcId="{1CC2AC2C-0153-4E94-8F86-F9C63054D180}" destId="{E5471628-4DB6-4D2E-AA1F-34E1F16BCE03}" srcOrd="2" destOrd="0" parTransId="{631867E1-A20D-4C34-9DD3-8628BA070A52}" sibTransId="{29165018-0905-4767-A2AA-03C0D3DA5CB0}"/>
    <dgm:cxn modelId="{7658BB3F-9D36-4FBD-8C97-81D1BB1C865C}" type="presOf" srcId="{862F78FA-3B93-46F6-BD10-4B82845C2EAF}" destId="{46888577-BBA8-4CA6-8EF1-9F7AE45F9310}" srcOrd="0" destOrd="0" presId="urn:microsoft.com/office/officeart/2005/8/layout/hList1"/>
    <dgm:cxn modelId="{C00E2184-816E-46B6-9406-5CC19B01F053}" srcId="{C2A19968-ACA8-4C4E-A51E-02DB442A004E}" destId="{972DB08B-C589-4334-A9F2-1070E891AADD}" srcOrd="2" destOrd="0" parTransId="{E0FB3786-698D-4EAE-A3E7-048916A38041}" sibTransId="{F1BDEEEC-6DAD-416D-8405-C72A02BEA5F4}"/>
    <dgm:cxn modelId="{0569EB1F-0DC2-4425-9AEA-8BA8B8565C7E}" srcId="{C2A19968-ACA8-4C4E-A51E-02DB442A004E}" destId="{061BC2E8-CB71-442A-9AE7-02C570E8F512}" srcOrd="6" destOrd="0" parTransId="{2F95EEB6-52B2-48A3-B45D-20A9BF2E86F4}" sibTransId="{DF8B7830-E7E1-4EE4-9546-C501E9AACA94}"/>
    <dgm:cxn modelId="{FB87F249-6459-452A-95AA-BDA8AC71046B}" type="presOf" srcId="{F5E894A0-9178-4AAE-9F5D-EBFE4EA044D6}" destId="{46888577-BBA8-4CA6-8EF1-9F7AE45F9310}" srcOrd="0" destOrd="6" presId="urn:microsoft.com/office/officeart/2005/8/layout/hList1"/>
    <dgm:cxn modelId="{B9D8E13A-28D2-4776-97D4-C25841D03E66}" srcId="{C2A19968-ACA8-4C4E-A51E-02DB442A004E}" destId="{D59655FA-CC7E-44E1-A1B5-27E14984605C}" srcOrd="3" destOrd="0" parTransId="{1F45BDB8-BD05-4586-A8A0-0E1E4E738BEE}" sibTransId="{DBEC17FD-02F2-4FC9-985E-0AB7FC29F2CE}"/>
    <dgm:cxn modelId="{A655AF55-6C80-4968-BB51-04D563CE206A}" srcId="{15F6D60E-44F0-4538-B280-233F43FB3B0C}" destId="{1CC2AC2C-0153-4E94-8F86-F9C63054D180}" srcOrd="0" destOrd="0" parTransId="{EFEB6A8E-1526-4C57-8B5C-A8A78C4CE5D3}" sibTransId="{F60D3A9D-2F43-4928-B58A-9E9FF5F15741}"/>
    <dgm:cxn modelId="{575B5002-99C5-4D05-AC0F-09251DB43947}" type="presOf" srcId="{B2180161-989F-4186-8D9E-475FD10BD601}" destId="{F98A845C-A0EC-470B-AF99-83932FB81293}" srcOrd="0" destOrd="5" presId="urn:microsoft.com/office/officeart/2005/8/layout/hList1"/>
    <dgm:cxn modelId="{A4566B00-9C37-4AAF-AE4B-38BDB23E673D}" type="presOf" srcId="{15F6D60E-44F0-4538-B280-233F43FB3B0C}" destId="{C1C0D2E5-3659-4A83-B8B8-05D55FBAD945}" srcOrd="0" destOrd="0" presId="urn:microsoft.com/office/officeart/2005/8/layout/hList1"/>
    <dgm:cxn modelId="{3BFCF937-2CE0-490F-B41A-9B2DC1E4570F}" srcId="{1CC2AC2C-0153-4E94-8F86-F9C63054D180}" destId="{B2180161-989F-4186-8D9E-475FD10BD601}" srcOrd="5" destOrd="0" parTransId="{5288375D-A590-4E6D-BD13-D62D890340CB}" sibTransId="{DD7D588F-B4DC-42AB-8710-3FD3F579116D}"/>
    <dgm:cxn modelId="{5D1BDC95-8F11-4786-AC31-CA2541C800E3}" type="presOf" srcId="{D59655FA-CC7E-44E1-A1B5-27E14984605C}" destId="{BF6D5B2A-45A9-4CD6-9672-F17862CA69BD}" srcOrd="0" destOrd="3" presId="urn:microsoft.com/office/officeart/2005/8/layout/hList1"/>
    <dgm:cxn modelId="{9C7C7D95-5202-4937-B586-7321885DCADF}" srcId="{1CC2AC2C-0153-4E94-8F86-F9C63054D180}" destId="{B16D11AC-94C9-4E7F-8115-5386D5730338}" srcOrd="1" destOrd="0" parTransId="{3ED20F3D-F571-46B0-B614-B000D6AA41AC}" sibTransId="{97A9972F-F8EC-4E92-AC6C-02169448D461}"/>
    <dgm:cxn modelId="{F3E65C6E-80D8-4BDE-95E1-7B39174C94CC}" srcId="{0682DDA7-3CB8-46ED-B9E1-B45051747B7E}" destId="{862F78FA-3B93-46F6-BD10-4B82845C2EAF}" srcOrd="0" destOrd="0" parTransId="{BCBEC179-B896-4A35-B1C2-301DFCF1DDFD}" sibTransId="{FE2181DF-8366-45E1-8F04-FCDD6D5DF383}"/>
    <dgm:cxn modelId="{52D318DA-EBEB-4DD6-A22C-764A2DA02255}" type="presOf" srcId="{849440C8-9C28-412A-A9B6-C1F17E39D85C}" destId="{BF6D5B2A-45A9-4CD6-9672-F17862CA69BD}" srcOrd="0" destOrd="0" presId="urn:microsoft.com/office/officeart/2005/8/layout/hList1"/>
    <dgm:cxn modelId="{6CC3DDE4-1EC5-436A-B04C-D87C75801B6A}" srcId="{C2A19968-ACA8-4C4E-A51E-02DB442A004E}" destId="{9E5C1918-FE60-46DF-B8F3-7FF675CA36C6}" srcOrd="5" destOrd="0" parTransId="{810541C2-3F22-49D9-8B65-D6DADF9EE5E4}" sibTransId="{5A26C287-7EE9-4890-A028-6703A417E61F}"/>
    <dgm:cxn modelId="{C896E4C3-EF7A-4C53-99A8-6415C868667A}" srcId="{0682DDA7-3CB8-46ED-B9E1-B45051747B7E}" destId="{EC265C49-C8E7-42FB-858F-E2248BEB27FF}" srcOrd="4" destOrd="0" parTransId="{ACB6DE5E-A2C9-420C-A670-BF150D78E2B0}" sibTransId="{957DFC58-6912-48EB-8BE7-0513A9843306}"/>
    <dgm:cxn modelId="{41DBB4E3-139B-44E2-B4A4-DDA4FC340A0C}" type="presOf" srcId="{B16D11AC-94C9-4E7F-8115-5386D5730338}" destId="{F98A845C-A0EC-470B-AF99-83932FB81293}" srcOrd="0" destOrd="1" presId="urn:microsoft.com/office/officeart/2005/8/layout/hList1"/>
    <dgm:cxn modelId="{57EFD1CA-C956-45CF-A0F9-EBCAB48A92BA}" type="presOf" srcId="{E5471628-4DB6-4D2E-AA1F-34E1F16BCE03}" destId="{F98A845C-A0EC-470B-AF99-83932FB81293}" srcOrd="0" destOrd="2" presId="urn:microsoft.com/office/officeart/2005/8/layout/hList1"/>
    <dgm:cxn modelId="{31773CE3-5F85-4FAA-B2EE-41DF4852E35D}" type="presOf" srcId="{0682DDA7-3CB8-46ED-B9E1-B45051747B7E}" destId="{ECB5C703-0CF8-4823-9AF4-CC92FE6E983E}" srcOrd="0" destOrd="0" presId="urn:microsoft.com/office/officeart/2005/8/layout/hList1"/>
    <dgm:cxn modelId="{B8F7B676-B4F4-45AE-A216-0AAE3CCF943B}" type="presOf" srcId="{172A6F17-D5F8-4286-AACB-F73053D3209D}" destId="{46888577-BBA8-4CA6-8EF1-9F7AE45F9310}" srcOrd="0" destOrd="2" presId="urn:microsoft.com/office/officeart/2005/8/layout/hList1"/>
    <dgm:cxn modelId="{74893854-B82E-4611-A251-10A253499B56}" srcId="{0682DDA7-3CB8-46ED-B9E1-B45051747B7E}" destId="{0069941D-9598-4E2B-904B-0596FDBEFB25}" srcOrd="5" destOrd="0" parTransId="{6AC1DFF4-E6D8-4209-B9D1-1364C48CFC03}" sibTransId="{56C01DD1-96E9-42C1-901C-00C7FAAE36CE}"/>
    <dgm:cxn modelId="{667DD92D-AEFA-47D8-831E-197A05A94F57}" type="presOf" srcId="{7D950989-7BBE-4DDB-9873-DABEB57907F8}" destId="{F98A845C-A0EC-470B-AF99-83932FB81293}" srcOrd="0" destOrd="3" presId="urn:microsoft.com/office/officeart/2005/8/layout/hList1"/>
    <dgm:cxn modelId="{9A3344FE-A551-4620-971C-A89FAED05EE6}" srcId="{1CC2AC2C-0153-4E94-8F86-F9C63054D180}" destId="{B7A44D7C-D835-4733-A9CB-7E0EBE3F91BC}" srcOrd="4" destOrd="0" parTransId="{CCF5DB6E-8E51-4877-A03F-5355B0451A72}" sibTransId="{4D39D244-A872-4BD5-8087-7F710D976544}"/>
    <dgm:cxn modelId="{BE3463EF-81FD-4709-A46C-F918D71ADBA6}" type="presOf" srcId="{7F70C0AF-AF1E-41E0-BBB9-89222F23AE77}" destId="{F98A845C-A0EC-470B-AF99-83932FB81293}" srcOrd="0" destOrd="6" presId="urn:microsoft.com/office/officeart/2005/8/layout/hList1"/>
    <dgm:cxn modelId="{66423AF9-BC30-4B30-A501-9B8AC212EA2F}" type="presOf" srcId="{972DB08B-C589-4334-A9F2-1070E891AADD}" destId="{BF6D5B2A-45A9-4CD6-9672-F17862CA69BD}" srcOrd="0" destOrd="2" presId="urn:microsoft.com/office/officeart/2005/8/layout/hList1"/>
    <dgm:cxn modelId="{811D6B18-DDA2-4BF2-B0DD-A488EB922233}" srcId="{0682DDA7-3CB8-46ED-B9E1-B45051747B7E}" destId="{F5E894A0-9178-4AAE-9F5D-EBFE4EA044D6}" srcOrd="6" destOrd="0" parTransId="{6B23371C-D016-4B74-8A4B-D36076D127D7}" sibTransId="{B2F732D7-6C9F-40F0-89D6-D7346D054526}"/>
    <dgm:cxn modelId="{1A0F1D17-1D13-43EF-8E9D-0EC1893A1526}" type="presOf" srcId="{061BC2E8-CB71-442A-9AE7-02C570E8F512}" destId="{BF6D5B2A-45A9-4CD6-9672-F17862CA69BD}" srcOrd="0" destOrd="6" presId="urn:microsoft.com/office/officeart/2005/8/layout/hList1"/>
    <dgm:cxn modelId="{8856B067-DF61-46ED-9902-3B9D518F6745}" srcId="{1CC2AC2C-0153-4E94-8F86-F9C63054D180}" destId="{8910587E-8612-48D7-8DAC-5E8BF0922B68}" srcOrd="0" destOrd="0" parTransId="{A1335549-22C2-4934-9C81-DE04983AE0A8}" sibTransId="{284D76D5-7E8A-44F8-A01E-AAD56ADDA23A}"/>
    <dgm:cxn modelId="{E3C83B53-F0EE-4BC8-8DFF-108F2465B577}" srcId="{0682DDA7-3CB8-46ED-B9E1-B45051747B7E}" destId="{C7EF73E2-4370-4714-9A8A-F39CA556271D}" srcOrd="1" destOrd="0" parTransId="{04B3B139-4AB4-4C98-85B9-0C631B65A695}" sibTransId="{3F6DF8A9-53E1-4461-96B1-6C1593C34796}"/>
    <dgm:cxn modelId="{8DD12753-44EA-43A8-9068-4CF79C1D4BDD}" srcId="{1CC2AC2C-0153-4E94-8F86-F9C63054D180}" destId="{7F70C0AF-AF1E-41E0-BBB9-89222F23AE77}" srcOrd="6" destOrd="0" parTransId="{161840E8-CF8E-4C1F-BDAB-999C94BEE741}" sibTransId="{038686C5-3ECC-4820-B9BA-5F9A83BE619F}"/>
    <dgm:cxn modelId="{780E36FA-191A-406F-9C21-FFDDB29E08F3}" srcId="{C2A19968-ACA8-4C4E-A51E-02DB442A004E}" destId="{849440C8-9C28-412A-A9B6-C1F17E39D85C}" srcOrd="0" destOrd="0" parTransId="{8920AA6F-3C7F-464D-B01C-27EA37ED0A21}" sibTransId="{795F142D-FE14-4C8C-9566-EDEEE20483DD}"/>
    <dgm:cxn modelId="{50C8EC54-B65B-4FDB-9A9C-2428EEB0AD65}" type="presOf" srcId="{8910587E-8612-48D7-8DAC-5E8BF0922B68}" destId="{F98A845C-A0EC-470B-AF99-83932FB81293}" srcOrd="0" destOrd="0" presId="urn:microsoft.com/office/officeart/2005/8/layout/hList1"/>
    <dgm:cxn modelId="{6D5020DD-5779-4873-B8E6-C70610C4552B}" type="presOf" srcId="{C2A19968-ACA8-4C4E-A51E-02DB442A004E}" destId="{FDAA7330-EFD0-4624-A9E0-840805ADCC39}" srcOrd="0" destOrd="0" presId="urn:microsoft.com/office/officeart/2005/8/layout/hList1"/>
    <dgm:cxn modelId="{0BF1BB24-46B9-43E3-8F68-CB778A41EA6B}" srcId="{1CC2AC2C-0153-4E94-8F86-F9C63054D180}" destId="{7D950989-7BBE-4DDB-9873-DABEB57907F8}" srcOrd="3" destOrd="0" parTransId="{9EE30DE7-92B4-455A-A221-41895E90CEF2}" sibTransId="{B6713641-59D9-4DD2-996E-B02C0D76885A}"/>
    <dgm:cxn modelId="{14802D42-8E1B-4620-8076-218B5B0028B6}" srcId="{15F6D60E-44F0-4538-B280-233F43FB3B0C}" destId="{C2A19968-ACA8-4C4E-A51E-02DB442A004E}" srcOrd="1" destOrd="0" parTransId="{49541619-1B2C-462E-A752-17E35B4A3F15}" sibTransId="{1EF6F8A4-E93D-4E60-9B8B-4BC28EBEAB89}"/>
    <dgm:cxn modelId="{23145BAA-DEE1-48AD-8A3F-0921D6AB4774}" srcId="{0682DDA7-3CB8-46ED-B9E1-B45051747B7E}" destId="{172A6F17-D5F8-4286-AACB-F73053D3209D}" srcOrd="2" destOrd="0" parTransId="{2561EE29-74A0-4EA8-8873-612B774339F7}" sibTransId="{FCC74D94-713A-494A-83DE-C124447496DD}"/>
    <dgm:cxn modelId="{01C32F65-4EFA-431C-AE1C-36AE22912887}" srcId="{C2A19968-ACA8-4C4E-A51E-02DB442A004E}" destId="{12AEB372-BBE9-4657-B806-FB5E02FDACE3}" srcOrd="1" destOrd="0" parTransId="{4A84B53C-543F-48D6-8BED-BC0EB3C7CA61}" sibTransId="{25C07114-03B9-49A6-8516-D63DDEBE00B3}"/>
    <dgm:cxn modelId="{93EC5948-A8BC-4CEE-9BDB-5185333DAE15}" type="presOf" srcId="{0069941D-9598-4E2B-904B-0596FDBEFB25}" destId="{46888577-BBA8-4CA6-8EF1-9F7AE45F9310}" srcOrd="0" destOrd="5" presId="urn:microsoft.com/office/officeart/2005/8/layout/hList1"/>
    <dgm:cxn modelId="{4C4647D0-99EB-43CA-A027-2948BF1FF9DB}" srcId="{0682DDA7-3CB8-46ED-B9E1-B45051747B7E}" destId="{AD6EDDA3-CB21-4C5D-85F6-C2AABD371599}" srcOrd="3" destOrd="0" parTransId="{81207AF8-A7A2-41C5-AD73-1984326B4AD4}" sibTransId="{35AEECDE-B1F3-497F-A590-0348CB58E00E}"/>
    <dgm:cxn modelId="{334E5642-A0CB-4433-8CAB-C46D6597FFDA}" type="presOf" srcId="{DDC33BE4-D50E-47B4-AE7E-4641D59834B5}" destId="{BF6D5B2A-45A9-4CD6-9672-F17862CA69BD}" srcOrd="0" destOrd="4" presId="urn:microsoft.com/office/officeart/2005/8/layout/hList1"/>
    <dgm:cxn modelId="{09726076-306E-4ACC-97FB-EA0AADBCF4E5}" srcId="{15F6D60E-44F0-4538-B280-233F43FB3B0C}" destId="{0682DDA7-3CB8-46ED-B9E1-B45051747B7E}" srcOrd="2" destOrd="0" parTransId="{B65DC4A5-2BD7-449C-B359-B7EAFD31708D}" sibTransId="{D25A28E4-A51F-4BC6-895D-C850BE124B7B}"/>
    <dgm:cxn modelId="{14255F88-5782-4EB8-ACEE-0C6B54731CF5}" type="presParOf" srcId="{C1C0D2E5-3659-4A83-B8B8-05D55FBAD945}" destId="{CCF30EAE-3A6E-4567-9A7D-DD7D3E4926D3}" srcOrd="0" destOrd="0" presId="urn:microsoft.com/office/officeart/2005/8/layout/hList1"/>
    <dgm:cxn modelId="{EEC3F765-2EA5-4D15-A28B-B471F4761E0B}" type="presParOf" srcId="{CCF30EAE-3A6E-4567-9A7D-DD7D3E4926D3}" destId="{9B266206-126E-4498-B97B-98A43F14B8CA}" srcOrd="0" destOrd="0" presId="urn:microsoft.com/office/officeart/2005/8/layout/hList1"/>
    <dgm:cxn modelId="{908DDE51-24C4-4118-AFDE-C1458159DE0E}" type="presParOf" srcId="{CCF30EAE-3A6E-4567-9A7D-DD7D3E4926D3}" destId="{F98A845C-A0EC-470B-AF99-83932FB81293}" srcOrd="1" destOrd="0" presId="urn:microsoft.com/office/officeart/2005/8/layout/hList1"/>
    <dgm:cxn modelId="{FD199CCB-5CB2-4C8D-BE85-521678A8D4D1}" type="presParOf" srcId="{C1C0D2E5-3659-4A83-B8B8-05D55FBAD945}" destId="{BE885465-5108-4F1F-B746-DA1E8421C247}" srcOrd="1" destOrd="0" presId="urn:microsoft.com/office/officeart/2005/8/layout/hList1"/>
    <dgm:cxn modelId="{B2055316-3916-4E98-B11D-40940AF25620}" type="presParOf" srcId="{C1C0D2E5-3659-4A83-B8B8-05D55FBAD945}" destId="{84528202-A487-4F66-983C-51B06343C1C4}" srcOrd="2" destOrd="0" presId="urn:microsoft.com/office/officeart/2005/8/layout/hList1"/>
    <dgm:cxn modelId="{AED5FCC2-4F9F-47BF-8D48-7FA113159EC3}" type="presParOf" srcId="{84528202-A487-4F66-983C-51B06343C1C4}" destId="{FDAA7330-EFD0-4624-A9E0-840805ADCC39}" srcOrd="0" destOrd="0" presId="urn:microsoft.com/office/officeart/2005/8/layout/hList1"/>
    <dgm:cxn modelId="{F461F838-1AE7-4429-AED2-724BD968373B}" type="presParOf" srcId="{84528202-A487-4F66-983C-51B06343C1C4}" destId="{BF6D5B2A-45A9-4CD6-9672-F17862CA69BD}" srcOrd="1" destOrd="0" presId="urn:microsoft.com/office/officeart/2005/8/layout/hList1"/>
    <dgm:cxn modelId="{C18FCE47-16C1-4610-809C-15B0B2B6EB60}" type="presParOf" srcId="{C1C0D2E5-3659-4A83-B8B8-05D55FBAD945}" destId="{35E8E232-FDC3-4089-B587-1BA390DA2933}" srcOrd="3" destOrd="0" presId="urn:microsoft.com/office/officeart/2005/8/layout/hList1"/>
    <dgm:cxn modelId="{AF3FC9FA-BE06-46CB-BEBC-B6E57481E370}" type="presParOf" srcId="{C1C0D2E5-3659-4A83-B8B8-05D55FBAD945}" destId="{22D9D434-5E8C-4745-AD76-76F64FAAFD53}" srcOrd="4" destOrd="0" presId="urn:microsoft.com/office/officeart/2005/8/layout/hList1"/>
    <dgm:cxn modelId="{590F9F66-899D-4E76-85DF-18830341A7D2}" type="presParOf" srcId="{22D9D434-5E8C-4745-AD76-76F64FAAFD53}" destId="{ECB5C703-0CF8-4823-9AF4-CC92FE6E983E}" srcOrd="0" destOrd="0" presId="urn:microsoft.com/office/officeart/2005/8/layout/hList1"/>
    <dgm:cxn modelId="{52961413-1BAA-4592-8239-3F6977365F4B}" type="presParOf" srcId="{22D9D434-5E8C-4745-AD76-76F64FAAFD53}" destId="{46888577-BBA8-4CA6-8EF1-9F7AE45F93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46F9E-DF42-4A57-BF38-A696D1348734}">
      <dsp:nvSpPr>
        <dsp:cNvPr id="0" name=""/>
        <dsp:cNvSpPr/>
      </dsp:nvSpPr>
      <dsp:spPr>
        <a:xfrm>
          <a:off x="3955789" y="2743857"/>
          <a:ext cx="2998747" cy="12912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/>
              <a:latin typeface="Times New Roman"/>
              <a:ea typeface="Calibri"/>
            </a:rPr>
            <a:t>  технічна творчість </a:t>
          </a:r>
          <a:endParaRPr lang="uk-UA" sz="2800" kern="1200" dirty="0"/>
        </a:p>
      </dsp:txBody>
      <dsp:txXfrm>
        <a:off x="4883777" y="3095027"/>
        <a:ext cx="2042395" cy="911692"/>
      </dsp:txXfrm>
    </dsp:sp>
    <dsp:sp modelId="{FF9DE450-1872-4417-B3D3-FC55E68B353F}">
      <dsp:nvSpPr>
        <dsp:cNvPr id="0" name=""/>
        <dsp:cNvSpPr/>
      </dsp:nvSpPr>
      <dsp:spPr>
        <a:xfrm>
          <a:off x="222331" y="2743857"/>
          <a:ext cx="3271336" cy="12912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1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/>
              <a:latin typeface="Times New Roman"/>
              <a:ea typeface="Calibri"/>
            </a:rPr>
            <a:t>математика</a:t>
          </a:r>
          <a:r>
            <a:rPr lang="uk-UA" sz="2100" kern="1200" dirty="0" smtClean="0">
              <a:effectLst/>
              <a:latin typeface="Times New Roman"/>
              <a:ea typeface="Calibri"/>
            </a:rPr>
            <a:t> </a:t>
          </a:r>
          <a:endParaRPr lang="uk-UA" sz="2100" kern="1200" dirty="0"/>
        </a:p>
      </dsp:txBody>
      <dsp:txXfrm>
        <a:off x="250695" y="3095027"/>
        <a:ext cx="2233207" cy="911692"/>
      </dsp:txXfrm>
    </dsp:sp>
    <dsp:sp modelId="{3A6FDCDF-61DE-4315-AF6B-6F0C3FF04F39}">
      <dsp:nvSpPr>
        <dsp:cNvPr id="0" name=""/>
        <dsp:cNvSpPr/>
      </dsp:nvSpPr>
      <dsp:spPr>
        <a:xfrm>
          <a:off x="3839618" y="0"/>
          <a:ext cx="3231090" cy="12912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технології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7309" y="28364"/>
        <a:ext cx="2205035" cy="911692"/>
      </dsp:txXfrm>
    </dsp:sp>
    <dsp:sp modelId="{E89EE51E-60E1-49AA-8746-F8B6AE4A8DD5}">
      <dsp:nvSpPr>
        <dsp:cNvPr id="0" name=""/>
        <dsp:cNvSpPr/>
      </dsp:nvSpPr>
      <dsp:spPr>
        <a:xfrm>
          <a:off x="242145" y="0"/>
          <a:ext cx="3320132" cy="12912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/>
              <a:latin typeface="Times New Roman"/>
              <a:ea typeface="Calibri"/>
            </a:rPr>
            <a:t>природничі науки</a:t>
          </a:r>
          <a:endParaRPr lang="uk-UA" sz="2800" kern="1200" dirty="0"/>
        </a:p>
      </dsp:txBody>
      <dsp:txXfrm>
        <a:off x="270509" y="28364"/>
        <a:ext cx="2267364" cy="911692"/>
      </dsp:txXfrm>
    </dsp:sp>
    <dsp:sp modelId="{C5E1D1D9-85BE-4F37-9A62-BB2E8DAFAEF9}">
      <dsp:nvSpPr>
        <dsp:cNvPr id="0" name=""/>
        <dsp:cNvSpPr/>
      </dsp:nvSpPr>
      <dsp:spPr>
        <a:xfrm>
          <a:off x="1624479" y="265362"/>
          <a:ext cx="2215106" cy="1747191"/>
        </a:xfrm>
        <a:prstGeom prst="pieWedg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S</a:t>
          </a:r>
          <a:r>
            <a:rPr lang="ru-RU" sz="2400" kern="1200" dirty="0" smtClean="0">
              <a:effectLst/>
              <a:latin typeface="Times New Roman"/>
              <a:ea typeface="Calibri"/>
            </a:rPr>
            <a:t>cience</a:t>
          </a:r>
          <a:endParaRPr lang="uk-UA" sz="2400" kern="1200" dirty="0"/>
        </a:p>
      </dsp:txBody>
      <dsp:txXfrm>
        <a:off x="2273269" y="777102"/>
        <a:ext cx="1566316" cy="1235451"/>
      </dsp:txXfrm>
    </dsp:sp>
    <dsp:sp modelId="{01E74C9A-9C5C-4FA7-88BE-9C095AB9A918}">
      <dsp:nvSpPr>
        <dsp:cNvPr id="0" name=""/>
        <dsp:cNvSpPr/>
      </dsp:nvSpPr>
      <dsp:spPr>
        <a:xfrm rot="5400000">
          <a:off x="4008127" y="86144"/>
          <a:ext cx="1793352" cy="2087946"/>
        </a:xfrm>
        <a:prstGeom prst="pieWedg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T</a:t>
          </a:r>
          <a:r>
            <a:rPr lang="ru-RU" sz="2200" kern="1200" dirty="0" smtClean="0">
              <a:effectLst/>
              <a:latin typeface="Times New Roman"/>
              <a:ea typeface="Calibri"/>
            </a:rPr>
            <a:t>echnology</a:t>
          </a:r>
          <a:endParaRPr lang="uk-UA" sz="2200" kern="1200" dirty="0"/>
        </a:p>
      </dsp:txBody>
      <dsp:txXfrm rot="-5400000">
        <a:off x="3860830" y="758702"/>
        <a:ext cx="1476401" cy="1268091"/>
      </dsp:txXfrm>
    </dsp:sp>
    <dsp:sp modelId="{31B5BEF2-CD73-4BB4-8961-7118822874E0}">
      <dsp:nvSpPr>
        <dsp:cNvPr id="0" name=""/>
        <dsp:cNvSpPr/>
      </dsp:nvSpPr>
      <dsp:spPr>
        <a:xfrm rot="10800000">
          <a:off x="3787518" y="2049052"/>
          <a:ext cx="2163774" cy="1747191"/>
        </a:xfrm>
        <a:prstGeom prst="pieWedg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E</a:t>
          </a:r>
          <a:r>
            <a:rPr lang="ru-RU" sz="2200" kern="1200" dirty="0" smtClean="0">
              <a:effectLst/>
              <a:latin typeface="Times New Roman"/>
              <a:ea typeface="Calibri"/>
            </a:rPr>
            <a:t>ngineering</a:t>
          </a:r>
          <a:endParaRPr lang="uk-UA" sz="2200" kern="1200" dirty="0"/>
        </a:p>
      </dsp:txBody>
      <dsp:txXfrm rot="10800000">
        <a:off x="3787518" y="2049052"/>
        <a:ext cx="1530019" cy="1235451"/>
      </dsp:txXfrm>
    </dsp:sp>
    <dsp:sp modelId="{09CB606E-CA0A-47EB-ABB0-518FD4264711}">
      <dsp:nvSpPr>
        <dsp:cNvPr id="0" name=""/>
        <dsp:cNvSpPr/>
      </dsp:nvSpPr>
      <dsp:spPr>
        <a:xfrm rot="16200000">
          <a:off x="1849561" y="1769274"/>
          <a:ext cx="1747191" cy="2271383"/>
        </a:xfrm>
        <a:prstGeom prst="pieWedg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M</a:t>
          </a:r>
          <a:r>
            <a:rPr lang="ru-RU" sz="2000" kern="1200" dirty="0" smtClean="0">
              <a:effectLst/>
              <a:latin typeface="Times New Roman"/>
              <a:ea typeface="Calibri"/>
            </a:rPr>
            <a:t>athematics</a:t>
          </a:r>
          <a:endParaRPr lang="uk-UA" sz="2000" kern="1200" dirty="0"/>
        </a:p>
      </dsp:txBody>
      <dsp:txXfrm rot="5400000">
        <a:off x="2252739" y="2031370"/>
        <a:ext cx="1606110" cy="1235451"/>
      </dsp:txXfrm>
    </dsp:sp>
    <dsp:sp modelId="{B638B5BD-33B3-4B37-B256-3966C4908EA9}">
      <dsp:nvSpPr>
        <dsp:cNvPr id="0" name=""/>
        <dsp:cNvSpPr/>
      </dsp:nvSpPr>
      <dsp:spPr>
        <a:xfrm>
          <a:off x="3505141" y="1654384"/>
          <a:ext cx="603245" cy="5245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DD808-D908-40FC-977B-D09621B0E589}">
      <dsp:nvSpPr>
        <dsp:cNvPr id="0" name=""/>
        <dsp:cNvSpPr/>
      </dsp:nvSpPr>
      <dsp:spPr>
        <a:xfrm rot="10800000">
          <a:off x="3490377" y="1856138"/>
          <a:ext cx="632773" cy="5245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66206-126E-4498-B97B-98A43F14B8CA}">
      <dsp:nvSpPr>
        <dsp:cNvPr id="0" name=""/>
        <dsp:cNvSpPr/>
      </dsp:nvSpPr>
      <dsp:spPr>
        <a:xfrm>
          <a:off x="12621" y="250403"/>
          <a:ext cx="2512721" cy="432000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Реалії</a:t>
          </a:r>
          <a:endParaRPr lang="uk-UA" sz="1500" kern="1200" dirty="0"/>
        </a:p>
      </dsp:txBody>
      <dsp:txXfrm>
        <a:off x="12621" y="250403"/>
        <a:ext cx="2512721" cy="432000"/>
      </dsp:txXfrm>
    </dsp:sp>
    <dsp:sp modelId="{F98A845C-A0EC-470B-AF99-83932FB81293}">
      <dsp:nvSpPr>
        <dsp:cNvPr id="0" name=""/>
        <dsp:cNvSpPr/>
      </dsp:nvSpPr>
      <dsp:spPr>
        <a:xfrm>
          <a:off x="4571" y="703394"/>
          <a:ext cx="2512721" cy="2821097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Окремі предмети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Базові знання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Набуття знань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Конвергентне мислення, (не відповідає потребам)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Навчання предмету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Регламентований хід навчання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Знання, уміння навички</a:t>
          </a:r>
          <a:endParaRPr lang="uk-UA" sz="1500" kern="1200" dirty="0"/>
        </a:p>
      </dsp:txBody>
      <dsp:txXfrm>
        <a:off x="4571" y="703394"/>
        <a:ext cx="2512721" cy="2821097"/>
      </dsp:txXfrm>
    </dsp:sp>
    <dsp:sp modelId="{FDAA7330-EFD0-4624-A9E0-840805ADCC39}">
      <dsp:nvSpPr>
        <dsp:cNvPr id="0" name=""/>
        <dsp:cNvSpPr/>
      </dsp:nvSpPr>
      <dsp:spPr>
        <a:xfrm>
          <a:off x="2822719" y="271394"/>
          <a:ext cx="2490490" cy="4320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Перші кроки</a:t>
          </a:r>
          <a:endParaRPr lang="uk-UA" sz="1500" kern="1200" dirty="0"/>
        </a:p>
      </dsp:txBody>
      <dsp:txXfrm>
        <a:off x="2822719" y="271394"/>
        <a:ext cx="2490490" cy="432000"/>
      </dsp:txXfrm>
    </dsp:sp>
    <dsp:sp modelId="{BF6D5B2A-45A9-4CD6-9672-F17862CA69BD}">
      <dsp:nvSpPr>
        <dsp:cNvPr id="0" name=""/>
        <dsp:cNvSpPr/>
      </dsp:nvSpPr>
      <dsp:spPr>
        <a:xfrm>
          <a:off x="2824181" y="703394"/>
          <a:ext cx="2487567" cy="282109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Часткова інтеграція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Застосування знань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Розв'язування завдань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Розвиток критичного, дивергентного мислення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Навчання  моделюванням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Частково прописаний хід навчання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Компетентність</a:t>
          </a:r>
          <a:endParaRPr lang="uk-UA" sz="1500" kern="1200" dirty="0"/>
        </a:p>
      </dsp:txBody>
      <dsp:txXfrm>
        <a:off x="2824181" y="703394"/>
        <a:ext cx="2487567" cy="2821097"/>
      </dsp:txXfrm>
    </dsp:sp>
    <dsp:sp modelId="{ECB5C703-0CF8-4823-9AF4-CC92FE6E983E}">
      <dsp:nvSpPr>
        <dsp:cNvPr id="0" name=""/>
        <dsp:cNvSpPr/>
      </dsp:nvSpPr>
      <dsp:spPr>
        <a:xfrm>
          <a:off x="5618636" y="271394"/>
          <a:ext cx="2441687" cy="43200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Результати</a:t>
          </a:r>
          <a:endParaRPr lang="uk-UA" sz="1500" kern="1200" dirty="0"/>
        </a:p>
      </dsp:txBody>
      <dsp:txXfrm>
        <a:off x="5618636" y="271394"/>
        <a:ext cx="2441687" cy="432000"/>
      </dsp:txXfrm>
    </dsp:sp>
    <dsp:sp modelId="{46888577-BBA8-4CA6-8EF1-9F7AE45F9310}">
      <dsp:nvSpPr>
        <dsp:cNvPr id="0" name=""/>
        <dsp:cNvSpPr/>
      </dsp:nvSpPr>
      <dsp:spPr>
        <a:xfrm>
          <a:off x="5618636" y="703394"/>
          <a:ext cx="2441687" cy="2821097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Інтеграція, </a:t>
          </a:r>
          <a:r>
            <a:rPr lang="uk-UA" sz="1500" kern="1200" dirty="0" err="1" smtClean="0"/>
            <a:t>трансдисціплінарність</a:t>
          </a:r>
          <a:endParaRPr lang="uk-UA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Аналіз, синтез знань</a:t>
          </a:r>
          <a:endParaRPr lang="uk-UA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Робота з проектами</a:t>
          </a:r>
          <a:endParaRPr lang="uk-UA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Високий рівень мислення - системне</a:t>
          </a:r>
          <a:endParaRPr lang="uk-UA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Дослідницький підхід у навчанні</a:t>
          </a:r>
          <a:endParaRPr lang="uk-UA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Відкриті стратегії навчання</a:t>
          </a:r>
          <a:endParaRPr lang="uk-UA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Досвідченість</a:t>
          </a:r>
          <a:endParaRPr lang="uk-UA" sz="1500" kern="1200" dirty="0"/>
        </a:p>
      </dsp:txBody>
      <dsp:txXfrm>
        <a:off x="5618636" y="703394"/>
        <a:ext cx="2441687" cy="2821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B00E-B87A-4F25-A23A-A31DA5366C3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3316-8B13-4953-9462-A0AC4A36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8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407C1A-D55B-4179-BBCC-050A9F5F8061}" type="datetimeFigureOut">
              <a:rPr lang="uk-UA" altLang="ru-RU"/>
              <a:pPr>
                <a:defRPr/>
              </a:pPr>
              <a:t>14.12.2022</a:t>
            </a:fld>
            <a:endParaRPr lang="uk-UA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  <a:endParaRPr lang="uk-UA" alt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607A33-A233-4A0E-A787-0D435A26330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79032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02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0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0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1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145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5566"/>
            <a:ext cx="7772400" cy="6858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57449"/>
            <a:ext cx="6400800" cy="504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A40620-B02B-45D4-A85C-4C351C304837}" type="datetimeFigureOut">
              <a:rPr lang="en-US" altLang="ru-RU"/>
              <a:pPr>
                <a:defRPr/>
              </a:pPr>
              <a:t>12/14/2022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B28767-BA8E-4F9B-B215-0F9EF81224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246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AC9B-D291-43E1-8004-D18242240E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A6FC-E228-42AC-A3E3-26451F99D1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E7B4-6294-46EA-88AC-1D9D8C2A7C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AC43-04D3-4048-8B1E-E7A049433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583B-27FD-4634-975C-040BE6B699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F39D-FF8E-4149-9CE4-63A3AA464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5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3616-06EB-46E0-9596-1D8054879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B3E3-068D-44D5-AF49-B97E27DC7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0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31A6-2E9E-4F74-9677-9D0F9B927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CAB8-3A56-4CBA-AC19-9A6FE7D360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4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1D0A-A41A-4CCA-8E10-EED3EF3EF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A9EC-D307-4211-AFA0-A24546206F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1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7"/>
            <a:ext cx="9144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97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8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7"/>
            <a:ext cx="7560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1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7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9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36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7"/>
            <a:ext cx="9144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30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34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97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5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07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200151"/>
            <a:ext cx="6707088" cy="33944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90C7E0-A8E7-423D-891E-E631B4F44D0D}" type="datetimeFigureOut">
              <a:rPr lang="en-US" altLang="ru-RU"/>
              <a:pPr>
                <a:defRPr/>
              </a:pPr>
              <a:t>12/14/2022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63A59A-A7A8-4934-9BAD-CDAB7C1B58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832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12"/>
            <a:ext cx="7704000" cy="42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66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" y="1635661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1731149"/>
            <a:ext cx="2952328" cy="1905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7"/>
            <a:ext cx="9144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97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65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7"/>
            <a:ext cx="9144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97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01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3"/>
            <a:ext cx="216024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160240" cy="1203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095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7"/>
            <a:ext cx="9144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7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97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0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48"/>
            <a:ext cx="9144000" cy="2253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711" y="1552934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5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42" y="2088605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73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50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203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3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10" tIns="45705" rIns="91410" bIns="45705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7"/>
            <a:ext cx="9144000" cy="776530"/>
          </a:xfrm>
          <a:prstGeom prst="rect">
            <a:avLst/>
          </a:prstGeom>
        </p:spPr>
        <p:txBody>
          <a:bodyPr lIns="91410" tIns="45705" rIns="91410" bIns="45705"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97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27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91410" tIns="45705" rIns="91410" bIns="45705"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10" y="1131604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3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57" y="1238216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2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91410" tIns="45705" rIns="91410" bIns="45705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lIns="91410" tIns="45705" rIns="91410" bIns="45705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370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BIG Title slid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395" tIns="91395" rIns="91395" bIns="91395" anchor="ctr" anchorCtr="0">
            <a:no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434343"/>
              </a:solidFill>
              <a:latin typeface="Arial"/>
              <a:ea typeface="Arial Unicode MS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5" tIns="91395" rIns="91395" bIns="9139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859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395" tIns="91395" rIns="91395" bIns="91395" anchor="ctr" anchorCtr="0">
            <a:no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395" tIns="91395" rIns="91395" bIns="9139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395" tIns="91395" rIns="91395" bIns="9139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" smtClean="0">
                <a:solidFill>
                  <a:srgbClr val="EEECE1"/>
                </a:solidFill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">
              <a:solidFill>
                <a:srgbClr val="EEECE1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395" tIns="91395" rIns="91395" bIns="9139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30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50"/>
            <a:ext cx="8229600" cy="30309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D280A9-5DF0-4EDB-BCA9-272EE53BCB1D}" type="datetimeFigureOut">
              <a:rPr lang="en-US" altLang="ru-RU"/>
              <a:pPr>
                <a:defRPr/>
              </a:pPr>
              <a:t>12/14/2022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86C550-306D-44D6-99E4-0B096C9DB2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293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Title with frame  1">
    <p:bg>
      <p:bgPr>
        <a:solidFill>
          <a:srgbClr val="81ECE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395" tIns="91395" rIns="91395" bIns="91395" anchor="ctr" anchorCtr="0">
            <a:no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395" tIns="91395" rIns="91395" bIns="9139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" smtClean="0"/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"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spcFirstLastPara="1" wrap="square" lIns="91395" tIns="91395" rIns="91395" bIns="9139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25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59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93FB-E0E2-4189-8540-AEF570E50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3D34-FFA0-41E1-9C5A-1E473B15BF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3C41-570F-41F1-92D7-E16767BAC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536C-85C6-43F9-93E4-AE45AC66A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87DC-AEDF-4B2B-A625-BEFAA97FC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F65A-CFE8-401D-8598-456EB67BE5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3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674D-C7BC-45DA-9531-53927CB7F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2A2-01DD-4C21-B422-A924F7DEDA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6551-27F2-4AF3-9C52-AA17B1566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81D0-1EF5-4126-BD3B-50A2E63FB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8C7D31-87CB-4321-9595-0D7FD66348A3}" type="datetimeFigureOut">
              <a:rPr lang="en-US" altLang="ru-RU"/>
              <a:pPr>
                <a:defRPr/>
              </a:pPr>
              <a:t>12/14/2022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C3431D-C5D4-482D-A78C-51D9102E83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408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  <a:ea typeface="ＭＳ Ｐゴシック" charset="0"/>
        </a:defRPr>
      </a:lvl5pPr>
      <a:lvl6pPr marL="457022" algn="ctr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</a:defRPr>
      </a:lvl6pPr>
      <a:lvl7pPr marL="914063" algn="ctr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</a:defRPr>
      </a:lvl7pPr>
      <a:lvl8pPr marL="1371090" algn="ctr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</a:defRPr>
      </a:lvl8pPr>
      <a:lvl9pPr marL="1828124" algn="ctr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 pitchFamily="34" charset="0"/>
        </a:defRPr>
      </a:lvl9pPr>
    </p:titleStyle>
    <p:bodyStyle>
      <a:lvl1pPr marL="342767" indent="-34276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ＭＳ Ｐゴシック" charset="0"/>
          <a:cs typeface="+mn-cs"/>
        </a:defRPr>
      </a:lvl1pPr>
      <a:lvl2pPr marL="742679" indent="-285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2573" indent="-2285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599600" indent="-2285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6634" indent="-2285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EFDBB60-32B1-4604-9CAA-ED433351CE7C}" type="datetimeFigureOut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>
                <a:defRPr/>
              </a:pPr>
              <a:t>14.12.2022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C9258EF-7C0A-4A06-BB91-43F00E7F139F}" type="slidenum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1031" name="Рисунок 14" descr="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67" indent="-3427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7" r:id="rId13"/>
    <p:sldLayoutId id="2147484009" r:id="rId14"/>
    <p:sldLayoutId id="2147484010" r:id="rId15"/>
  </p:sldLayoutIdLst>
  <p:txStyles>
    <p:titleStyle>
      <a:lvl1pPr algn="ctr" defTabSz="914063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dano.dp.ua/stem/" TargetMode="External"/><Relationship Id="rId7" Type="http://schemas.openxmlformats.org/officeDocument/2006/relationships/hyperlink" Target="https://www.youtube.com/watch?v=Ucr9o5VsVxs" TargetMode="External"/><Relationship Id="rId2" Type="http://schemas.openxmlformats.org/officeDocument/2006/relationships/hyperlink" Target="https://mon.gov.ua/ua/npa/shodo-organizaciyi-distancijnogo-navchann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X8MXEZlLxA" TargetMode="External"/><Relationship Id="rId5" Type="http://schemas.openxmlformats.org/officeDocument/2006/relationships/hyperlink" Target="https://www.youtube.com/watch?v=lACVxG_kgE0" TargetMode="External"/><Relationship Id="rId4" Type="http://schemas.openxmlformats.org/officeDocument/2006/relationships/hyperlink" Target="http://yakistosviti.com.ua/uk/23-liutogo-2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033715" y="0"/>
            <a:ext cx="6083300" cy="1512094"/>
          </a:xfrm>
          <a:prstGeom prst="rect">
            <a:avLst/>
          </a:prstGeom>
        </p:spPr>
        <p:txBody>
          <a:bodyPr lIns="91410" tIns="45705" rIns="91410" bIns="45705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Воркшоп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на тему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«Кроки до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STEM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–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освіти на уроках географії»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6"/>
            <a:ext cx="19081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911689" y="844157"/>
            <a:ext cx="1210588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/>
          <a:p>
            <a:pPr algn="ctr" eaLnBrk="1" hangingPunct="1"/>
            <a:r>
              <a:rPr lang="uk-UA" altLang="ko-KR" sz="3200" b="1">
                <a:solidFill>
                  <a:srgbClr val="002060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14.00 </a:t>
            </a: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1910912" y="2"/>
            <a:ext cx="203132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/>
          <a:p>
            <a:pPr algn="ctr" eaLnBrk="1" hangingPunct="1"/>
            <a:r>
              <a:rPr lang="uk-UA" altLang="ko-KR" sz="3200" b="1">
                <a:solidFill>
                  <a:srgbClr val="1F497D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14.12.2022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" y="1309703"/>
            <a:ext cx="194601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107504" y="3469703"/>
            <a:ext cx="2336800" cy="107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Модератор</a:t>
            </a:r>
          </a:p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консультант КУ </a:t>
            </a:r>
          </a:p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«ЦПРПП ВМР»</a:t>
            </a:r>
          </a:p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Альона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ДІДИК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 t="6427" r="15341" b="28097"/>
          <a:stretch/>
        </p:blipFill>
        <p:spPr bwMode="auto">
          <a:xfrm>
            <a:off x="2904870" y="1694426"/>
            <a:ext cx="2134123" cy="248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Прямоугольник 12"/>
          <p:cNvSpPr>
            <a:spLocks noChangeArrowheads="1"/>
          </p:cNvSpPr>
          <p:nvPr/>
        </p:nvSpPr>
        <p:spPr bwMode="auto">
          <a:xfrm>
            <a:off x="2803531" y="4066312"/>
            <a:ext cx="2336800" cy="107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Спікер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</a:p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вчитель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географії</a:t>
            </a:r>
            <a:endParaRPr lang="ru-RU" sz="1600" dirty="0" smtClean="0">
              <a:solidFill>
                <a:prstClr val="black"/>
              </a:solidFill>
              <a:latin typeface="Arial" charset="0"/>
              <a:ea typeface="+mn-ea"/>
            </a:endParaRPr>
          </a:p>
          <a:p>
            <a:pPr algn="ctr" eaLnBrk="1" hangingPunct="1"/>
            <a:r>
              <a:rPr lang="uk-UA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КЗ «ВЛ №8»</a:t>
            </a:r>
          </a:p>
          <a:p>
            <a:pPr algn="ctr" eaLnBrk="1" hangingPunct="1"/>
            <a:r>
              <a:rPr lang="uk-UA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Оксана Калініна</a:t>
            </a:r>
            <a:endParaRPr lang="ru-RU" sz="1600" dirty="0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3082" name="Прямоугольник 13"/>
          <p:cNvSpPr>
            <a:spLocks noChangeArrowheads="1"/>
          </p:cNvSpPr>
          <p:nvPr/>
        </p:nvSpPr>
        <p:spPr bwMode="auto">
          <a:xfrm>
            <a:off x="6602431" y="4066312"/>
            <a:ext cx="2541587" cy="107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Спікер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</a:p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вчитель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інформатики</a:t>
            </a:r>
            <a:endParaRPr lang="ru-RU" sz="1600" dirty="0" smtClean="0">
              <a:solidFill>
                <a:prstClr val="black"/>
              </a:solidFill>
              <a:latin typeface="Arial" charset="0"/>
              <a:ea typeface="+mn-ea"/>
            </a:endParaRPr>
          </a:p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КЗ «ВЛ №8»</a:t>
            </a:r>
          </a:p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Олена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Пашкевич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88" y="1676426"/>
            <a:ext cx="2088227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6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6772" y="51470"/>
            <a:ext cx="6707088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4000" spc="-23" dirty="0"/>
              <a:t>Типовий</a:t>
            </a:r>
            <a:r>
              <a:rPr sz="4000" spc="-113" dirty="0"/>
              <a:t> </a:t>
            </a:r>
            <a:r>
              <a:rPr sz="4000" spc="-23" dirty="0"/>
              <a:t>перелік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7779" y="627534"/>
            <a:ext cx="7402643" cy="12150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3079"/>
              </a:lnSpc>
              <a:spcBef>
                <a:spcPts val="75"/>
              </a:spcBef>
            </a:pPr>
            <a:r>
              <a:rPr sz="2700" spc="-4" dirty="0">
                <a:solidFill>
                  <a:srgbClr val="0070C0"/>
                </a:solidFill>
                <a:latin typeface="Calibri Light"/>
                <a:cs typeface="Calibri Light"/>
              </a:rPr>
              <a:t>засобів</a:t>
            </a:r>
            <a:r>
              <a:rPr sz="2700" spc="8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700" spc="-4" dirty="0">
                <a:solidFill>
                  <a:srgbClr val="0070C0"/>
                </a:solidFill>
                <a:latin typeface="Calibri Light"/>
                <a:cs typeface="Calibri Light"/>
              </a:rPr>
              <a:t>навчання</a:t>
            </a:r>
            <a:r>
              <a:rPr sz="2700" spc="11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700" spc="-4" dirty="0">
                <a:solidFill>
                  <a:srgbClr val="0070C0"/>
                </a:solidFill>
                <a:latin typeface="Calibri Light"/>
                <a:cs typeface="Calibri Light"/>
              </a:rPr>
              <a:t>та обладнання</a:t>
            </a:r>
            <a:r>
              <a:rPr sz="2700" spc="8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700" spc="-4" dirty="0">
                <a:solidFill>
                  <a:srgbClr val="0070C0"/>
                </a:solidFill>
                <a:latin typeface="Calibri Light"/>
                <a:cs typeface="Calibri Light"/>
              </a:rPr>
              <a:t>для навчальних</a:t>
            </a:r>
            <a:r>
              <a:rPr sz="2700" spc="11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700" spc="-4" dirty="0" err="1">
                <a:solidFill>
                  <a:srgbClr val="0070C0"/>
                </a:solidFill>
                <a:latin typeface="Calibri Light"/>
                <a:cs typeface="Calibri Light"/>
              </a:rPr>
              <a:t>кабінетів</a:t>
            </a:r>
            <a:r>
              <a:rPr sz="2700" spc="15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700" dirty="0" smtClean="0">
                <a:solidFill>
                  <a:srgbClr val="0070C0"/>
                </a:solidFill>
                <a:latin typeface="Calibri Light"/>
                <a:cs typeface="Calibri Light"/>
              </a:rPr>
              <a:t>і</a:t>
            </a:r>
            <a:r>
              <a:rPr lang="uk-UA" sz="2700" dirty="0" smtClean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700" spc="-23" dirty="0" smtClean="0">
                <a:solidFill>
                  <a:srgbClr val="0070C0"/>
                </a:solidFill>
                <a:latin typeface="Calibri Light"/>
                <a:cs typeface="Calibri Light"/>
              </a:rPr>
              <a:t>STEM-</a:t>
            </a:r>
            <a:r>
              <a:rPr sz="2700" spc="-23" dirty="0" err="1" smtClean="0">
                <a:solidFill>
                  <a:srgbClr val="0070C0"/>
                </a:solidFill>
                <a:latin typeface="Calibri Light"/>
                <a:cs typeface="Calibri Light"/>
              </a:rPr>
              <a:t>лабораторій</a:t>
            </a:r>
            <a:endParaRPr lang="uk-UA" sz="2700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algn="ctr">
              <a:lnSpc>
                <a:spcPts val="3079"/>
              </a:lnSpc>
              <a:spcBef>
                <a:spcPts val="75"/>
              </a:spcBef>
            </a:pPr>
            <a:r>
              <a:rPr lang="uk-UA" sz="2700" spc="-11" dirty="0">
                <a:solidFill>
                  <a:srgbClr val="0070C0"/>
                </a:solidFill>
                <a:latin typeface="Calibri Light"/>
                <a:cs typeface="Calibri"/>
              </a:rPr>
              <a:t> </a:t>
            </a:r>
            <a:r>
              <a:rPr lang="uk-UA" sz="2700" spc="-11" dirty="0" smtClean="0">
                <a:solidFill>
                  <a:srgbClr val="0070C0"/>
                </a:solidFill>
                <a:latin typeface="Calibri Light"/>
                <a:cs typeface="Calibri"/>
              </a:rPr>
              <a:t>                        </a:t>
            </a:r>
            <a:r>
              <a:rPr sz="2100" spc="-11" dirty="0" err="1" smtClean="0">
                <a:solidFill>
                  <a:srgbClr val="0070C0"/>
                </a:solidFill>
                <a:latin typeface="Calibri"/>
                <a:cs typeface="Calibri"/>
              </a:rPr>
              <a:t>Наказ</a:t>
            </a:r>
            <a:r>
              <a:rPr sz="2100" spc="8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70C0"/>
                </a:solidFill>
                <a:latin typeface="Calibri"/>
                <a:cs typeface="Calibri"/>
              </a:rPr>
              <a:t>МОН</a:t>
            </a:r>
            <a:r>
              <a:rPr sz="2100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srgbClr val="0070C0"/>
                </a:solidFill>
                <a:latin typeface="Calibri"/>
                <a:cs typeface="Calibri"/>
              </a:rPr>
              <a:t>29.04.2020	№</a:t>
            </a:r>
            <a:r>
              <a:rPr sz="2100" b="1" spc="-23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0070C0"/>
                </a:solidFill>
                <a:latin typeface="Calibri"/>
                <a:cs typeface="Calibri"/>
              </a:rPr>
              <a:t>574</a:t>
            </a:r>
            <a:endParaRPr sz="21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272" y="1995686"/>
            <a:ext cx="8050149" cy="12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683" y="2844"/>
            <a:ext cx="7708379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ru-RU" sz="2000" b="1" spc="-23" dirty="0" err="1"/>
              <a:t>Методичні</a:t>
            </a:r>
            <a:r>
              <a:rPr lang="ru-RU" sz="2000" b="1" spc="-23" dirty="0"/>
              <a:t> </a:t>
            </a:r>
            <a:r>
              <a:rPr lang="ru-RU" sz="2000" b="1" spc="-23" dirty="0" err="1"/>
              <a:t>рекомендації</a:t>
            </a:r>
            <a:r>
              <a:rPr lang="ru-RU" sz="2000" b="1" spc="-23" dirty="0"/>
              <a:t> </a:t>
            </a:r>
            <a:r>
              <a:rPr lang="ru-RU" sz="2000" b="1" spc="-23" dirty="0" err="1"/>
              <a:t>щодо</a:t>
            </a:r>
            <a:r>
              <a:rPr lang="ru-RU" sz="2000" b="1" spc="-23" dirty="0"/>
              <a:t> </a:t>
            </a:r>
            <a:r>
              <a:rPr lang="ru-RU" sz="2000" b="1" spc="-23" dirty="0" err="1"/>
              <a:t>розвитку</a:t>
            </a:r>
            <a:r>
              <a:rPr lang="ru-RU" sz="2000" b="1" spc="-23" dirty="0"/>
              <a:t> </a:t>
            </a:r>
            <a:r>
              <a:rPr lang="en-US" sz="2000" b="1" spc="-23" dirty="0"/>
              <a:t>STEM-</a:t>
            </a:r>
            <a:r>
              <a:rPr lang="ru-RU" sz="2000" b="1" spc="-23" dirty="0" err="1"/>
              <a:t>освіти</a:t>
            </a:r>
            <a:r>
              <a:rPr lang="ru-RU" sz="2000" b="1" spc="-23" dirty="0"/>
              <a:t> в закладах </a:t>
            </a:r>
            <a:r>
              <a:rPr lang="ru-RU" sz="2000" b="1" spc="-23" dirty="0" err="1"/>
              <a:t>загальної</a:t>
            </a:r>
            <a:r>
              <a:rPr lang="ru-RU" sz="2000" b="1" spc="-23" dirty="0"/>
              <a:t> </a:t>
            </a:r>
            <a:r>
              <a:rPr lang="ru-RU" sz="2000" b="1" spc="-23" dirty="0" err="1"/>
              <a:t>середньої</a:t>
            </a:r>
            <a:r>
              <a:rPr lang="ru-RU" sz="2000" b="1" spc="-23" dirty="0"/>
              <a:t> та </a:t>
            </a:r>
            <a:r>
              <a:rPr lang="ru-RU" sz="2000" b="1" spc="-23" dirty="0" err="1"/>
              <a:t>позашкільної</a:t>
            </a:r>
            <a:r>
              <a:rPr lang="ru-RU" sz="2000" b="1" spc="-23" dirty="0"/>
              <a:t> </a:t>
            </a:r>
            <a:r>
              <a:rPr lang="ru-RU" sz="2000" b="1" spc="-23" dirty="0" err="1"/>
              <a:t>освіти</a:t>
            </a:r>
            <a:r>
              <a:rPr lang="ru-RU" sz="2000" b="1" spc="-23" dirty="0"/>
              <a:t> у 2022/2023 </a:t>
            </a:r>
            <a:r>
              <a:rPr lang="ru-RU" sz="2000" b="1" spc="-23" dirty="0" smtClean="0"/>
              <a:t>н. р.</a:t>
            </a:r>
            <a:endParaRPr sz="2000" b="1" spc="-2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1683" y="62753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Метою </a:t>
            </a:r>
            <a:r>
              <a:rPr lang="ru-RU" sz="1600" b="1" dirty="0" err="1">
                <a:solidFill>
                  <a:srgbClr val="0070C0"/>
                </a:solidFill>
              </a:rPr>
              <a:t>розвитку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STEM-</a:t>
            </a:r>
            <a:r>
              <a:rPr lang="ru-RU" sz="1600" b="1" dirty="0" err="1">
                <a:solidFill>
                  <a:srgbClr val="0070C0"/>
                </a:solidFill>
              </a:rPr>
              <a:t>освіти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є </a:t>
            </a:r>
            <a:r>
              <a:rPr lang="ru-RU" sz="1600" dirty="0" err="1">
                <a:solidFill>
                  <a:schemeClr val="tx2"/>
                </a:solidFill>
              </a:rPr>
              <a:t>комплексне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поширення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інноваційних</a:t>
            </a:r>
            <a:endParaRPr lang="ru-RU" sz="1600" dirty="0">
              <a:solidFill>
                <a:schemeClr val="tx2"/>
              </a:solidFill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методик </a:t>
            </a:r>
            <a:r>
              <a:rPr lang="ru-RU" sz="1600" dirty="0" err="1">
                <a:solidFill>
                  <a:schemeClr val="tx2"/>
                </a:solidFill>
              </a:rPr>
              <a:t>викладання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об’єднання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зусиль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учасників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освітнього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процесу</a:t>
            </a:r>
            <a:r>
              <a:rPr lang="ru-RU" sz="1600" dirty="0">
                <a:solidFill>
                  <a:schemeClr val="tx2"/>
                </a:solidFill>
              </a:rPr>
              <a:t> і</a:t>
            </a:r>
          </a:p>
          <a:p>
            <a:pPr algn="ctr"/>
            <a:r>
              <a:rPr lang="ru-RU" sz="1600" dirty="0" err="1">
                <a:solidFill>
                  <a:schemeClr val="tx2"/>
                </a:solidFill>
              </a:rPr>
              <a:t>соціальних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партнерів</a:t>
            </a:r>
            <a:r>
              <a:rPr lang="ru-RU" sz="1600" dirty="0">
                <a:solidFill>
                  <a:schemeClr val="tx2"/>
                </a:solidFill>
              </a:rPr>
              <a:t> у </a:t>
            </a:r>
            <a:r>
              <a:rPr lang="ru-RU" sz="1600" dirty="0" err="1">
                <a:solidFill>
                  <a:schemeClr val="tx2"/>
                </a:solidFill>
              </a:rPr>
              <a:t>формуванні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необхідних</a:t>
            </a:r>
            <a:r>
              <a:rPr lang="ru-RU" sz="1600" dirty="0">
                <a:solidFill>
                  <a:schemeClr val="tx2"/>
                </a:solidFill>
              </a:rPr>
              <a:t> компетентностей </a:t>
            </a:r>
            <a:r>
              <a:rPr lang="ru-RU" sz="1600" dirty="0" err="1" smtClean="0">
                <a:solidFill>
                  <a:schemeClr val="tx2"/>
                </a:solidFill>
              </a:rPr>
              <a:t>здобувачів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освіти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які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дають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можливість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запропонувати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розв’язання</a:t>
            </a:r>
            <a:r>
              <a:rPr lang="ru-RU" sz="1600" dirty="0">
                <a:solidFill>
                  <a:schemeClr val="tx2"/>
                </a:solidFill>
              </a:rPr>
              <a:t> проблем </a:t>
            </a:r>
            <a:r>
              <a:rPr lang="ru-RU" sz="1600" dirty="0" err="1">
                <a:solidFill>
                  <a:schemeClr val="tx2"/>
                </a:solidFill>
              </a:rPr>
              <a:t>суспільства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поєднавши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природничі</a:t>
            </a:r>
            <a:r>
              <a:rPr lang="ru-RU" sz="1600" dirty="0">
                <a:solidFill>
                  <a:schemeClr val="tx2"/>
                </a:solidFill>
              </a:rPr>
              <a:t> науки, </a:t>
            </a:r>
            <a:r>
              <a:rPr lang="ru-RU" sz="1600" dirty="0" err="1">
                <a:solidFill>
                  <a:schemeClr val="tx2"/>
                </a:solidFill>
              </a:rPr>
              <a:t>технології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інженерію</a:t>
            </a:r>
            <a:r>
              <a:rPr lang="ru-RU" sz="1600" dirty="0">
                <a:solidFill>
                  <a:schemeClr val="tx2"/>
                </a:solidFill>
              </a:rPr>
              <a:t> та математику.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864559"/>
            <a:ext cx="80434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8000"/>
                </a:solidFill>
              </a:rPr>
              <a:t>Впровадження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STEM-</a:t>
            </a:r>
            <a:r>
              <a:rPr lang="ru-RU" sz="1600" dirty="0" err="1">
                <a:solidFill>
                  <a:srgbClr val="008000"/>
                </a:solidFill>
              </a:rPr>
              <a:t>освіти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здійснюється</a:t>
            </a:r>
            <a:r>
              <a:rPr lang="ru-RU" sz="1600" dirty="0">
                <a:solidFill>
                  <a:srgbClr val="008000"/>
                </a:solidFill>
              </a:rPr>
              <a:t> з </a:t>
            </a:r>
            <a:r>
              <a:rPr lang="ru-RU" sz="1600" dirty="0" err="1">
                <a:solidFill>
                  <a:srgbClr val="008000"/>
                </a:solidFill>
              </a:rPr>
              <a:t>урахуванням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smtClean="0">
                <a:solidFill>
                  <a:srgbClr val="008000"/>
                </a:solidFill>
              </a:rPr>
              <a:t>таких </a:t>
            </a:r>
            <a:r>
              <a:rPr lang="ru-RU" sz="1600" dirty="0" err="1" smtClean="0">
                <a:solidFill>
                  <a:srgbClr val="008000"/>
                </a:solidFill>
              </a:rPr>
              <a:t>принципів</a:t>
            </a:r>
            <a:r>
              <a:rPr lang="ru-RU" sz="1600" dirty="0">
                <a:solidFill>
                  <a:srgbClr val="008000"/>
                </a:solidFill>
              </a:rPr>
              <a:t>: </a:t>
            </a:r>
            <a:endParaRPr lang="ru-RU" sz="16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008000"/>
                </a:solidFill>
              </a:rPr>
              <a:t>особистісний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підхід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спрямований</a:t>
            </a:r>
            <a:r>
              <a:rPr lang="ru-RU" sz="1600" dirty="0">
                <a:solidFill>
                  <a:srgbClr val="008000"/>
                </a:solidFill>
              </a:rPr>
              <a:t> на </a:t>
            </a:r>
            <a:r>
              <a:rPr lang="ru-RU" sz="1600" dirty="0" err="1">
                <a:solidFill>
                  <a:srgbClr val="008000"/>
                </a:solidFill>
              </a:rPr>
              <a:t>врахування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вікових</a:t>
            </a:r>
            <a:r>
              <a:rPr lang="ru-RU" sz="1600" dirty="0" smtClean="0">
                <a:solidFill>
                  <a:srgbClr val="008000"/>
                </a:solidFill>
              </a:rPr>
              <a:t>, </a:t>
            </a:r>
            <a:r>
              <a:rPr lang="ru-RU" sz="1600" dirty="0" err="1" smtClean="0">
                <a:solidFill>
                  <a:srgbClr val="008000"/>
                </a:solidFill>
              </a:rPr>
              <a:t>індивідуальних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особливостей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здобувачів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освіти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їх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інтересів</a:t>
            </a:r>
            <a:r>
              <a:rPr lang="ru-RU" sz="1600" dirty="0">
                <a:solidFill>
                  <a:srgbClr val="008000"/>
                </a:solidFill>
              </a:rPr>
              <a:t> та </a:t>
            </a:r>
            <a:r>
              <a:rPr lang="ru-RU" sz="1600" dirty="0" err="1">
                <a:solidFill>
                  <a:srgbClr val="008000"/>
                </a:solidFill>
              </a:rPr>
              <a:t>здібностей</a:t>
            </a:r>
            <a:r>
              <a:rPr lang="ru-RU" sz="1600" dirty="0" smtClean="0">
                <a:solidFill>
                  <a:srgbClr val="008000"/>
                </a:solidFill>
              </a:rPr>
              <a:t>, </a:t>
            </a:r>
            <a:r>
              <a:rPr lang="ru-RU" sz="1600" dirty="0" err="1" smtClean="0">
                <a:solidFill>
                  <a:srgbClr val="008000"/>
                </a:solidFill>
              </a:rPr>
              <a:t>особливих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освітніх</a:t>
            </a:r>
            <a:r>
              <a:rPr lang="ru-RU" sz="1600" dirty="0">
                <a:solidFill>
                  <a:srgbClr val="008000"/>
                </a:solidFill>
              </a:rPr>
              <a:t> потреб; </a:t>
            </a:r>
            <a:r>
              <a:rPr lang="ru-RU" sz="1600" dirty="0" err="1">
                <a:solidFill>
                  <a:srgbClr val="008000"/>
                </a:solidFill>
              </a:rPr>
              <a:t>постійне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оновлення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змісту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освіти</a:t>
            </a:r>
            <a:r>
              <a:rPr lang="ru-RU" sz="1600" dirty="0">
                <a:solidFill>
                  <a:srgbClr val="008000"/>
                </a:solidFill>
              </a:rPr>
              <a:t> з </a:t>
            </a:r>
            <a:r>
              <a:rPr lang="ru-RU" sz="1600" dirty="0" err="1" smtClean="0">
                <a:solidFill>
                  <a:srgbClr val="008000"/>
                </a:solidFill>
              </a:rPr>
              <a:t>урахуванням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досягнень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>
                <a:solidFill>
                  <a:srgbClr val="008000"/>
                </a:solidFill>
              </a:rPr>
              <a:t>науки, </a:t>
            </a:r>
            <a:r>
              <a:rPr lang="ru-RU" sz="1600" dirty="0" err="1">
                <a:solidFill>
                  <a:srgbClr val="008000"/>
                </a:solidFill>
              </a:rPr>
              <a:t>розвитку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технологій</a:t>
            </a:r>
            <a:r>
              <a:rPr lang="ru-RU" sz="1600" dirty="0">
                <a:solidFill>
                  <a:srgbClr val="008000"/>
                </a:solidFill>
              </a:rPr>
              <a:t> та </a:t>
            </a:r>
            <a:r>
              <a:rPr lang="ru-RU" sz="1600" dirty="0" err="1">
                <a:solidFill>
                  <a:srgbClr val="008000"/>
                </a:solidFill>
              </a:rPr>
              <a:t>вимог</a:t>
            </a:r>
            <a:r>
              <a:rPr lang="ru-RU" sz="1600" dirty="0">
                <a:solidFill>
                  <a:srgbClr val="008000"/>
                </a:solidFill>
              </a:rPr>
              <a:t> ринку </a:t>
            </a:r>
            <a:r>
              <a:rPr lang="ru-RU" sz="1600" dirty="0" err="1">
                <a:solidFill>
                  <a:srgbClr val="008000"/>
                </a:solidFill>
              </a:rPr>
              <a:t>праці</a:t>
            </a:r>
            <a:r>
              <a:rPr lang="ru-RU" sz="1600" dirty="0">
                <a:solidFill>
                  <a:srgbClr val="008000"/>
                </a:solidFill>
              </a:rPr>
              <a:t>; </a:t>
            </a:r>
            <a:r>
              <a:rPr lang="ru-RU" sz="1600" dirty="0" err="1">
                <a:solidFill>
                  <a:srgbClr val="008000"/>
                </a:solidFill>
              </a:rPr>
              <a:t>наступність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smtClean="0">
                <a:solidFill>
                  <a:srgbClr val="008000"/>
                </a:solidFill>
              </a:rPr>
              <a:t>- </a:t>
            </a:r>
            <a:r>
              <a:rPr lang="ru-RU" sz="1600" dirty="0" err="1" smtClean="0">
                <a:solidFill>
                  <a:srgbClr val="008000"/>
                </a:solidFill>
              </a:rPr>
              <a:t>формування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необхідних</a:t>
            </a:r>
            <a:r>
              <a:rPr lang="ru-RU" sz="1600" dirty="0">
                <a:solidFill>
                  <a:srgbClr val="008000"/>
                </a:solidFill>
              </a:rPr>
              <a:t> компетентностей на </a:t>
            </a:r>
            <a:r>
              <a:rPr lang="ru-RU" sz="1600" dirty="0" err="1">
                <a:solidFill>
                  <a:srgbClr val="008000"/>
                </a:solidFill>
              </a:rPr>
              <a:t>всіх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складниках</a:t>
            </a:r>
            <a:r>
              <a:rPr lang="ru-RU" sz="1600" dirty="0">
                <a:solidFill>
                  <a:srgbClr val="008000"/>
                </a:solidFill>
              </a:rPr>
              <a:t> та </a:t>
            </a:r>
            <a:r>
              <a:rPr lang="ru-RU" sz="1600" dirty="0" err="1">
                <a:solidFill>
                  <a:srgbClr val="008000"/>
                </a:solidFill>
              </a:rPr>
              <a:t>рівнях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освіти</a:t>
            </a:r>
            <a:r>
              <a:rPr lang="ru-RU" sz="1600" dirty="0" smtClean="0">
                <a:solidFill>
                  <a:srgbClr val="008000"/>
                </a:solidFill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008000"/>
                </a:solidFill>
              </a:rPr>
              <a:t>патріотизм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>
                <a:solidFill>
                  <a:srgbClr val="008000"/>
                </a:solidFill>
              </a:rPr>
              <a:t>і </a:t>
            </a:r>
            <a:r>
              <a:rPr lang="ru-RU" sz="1600" dirty="0" err="1">
                <a:solidFill>
                  <a:srgbClr val="008000"/>
                </a:solidFill>
              </a:rPr>
              <a:t>громадянська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спрямованість</a:t>
            </a:r>
            <a:r>
              <a:rPr lang="ru-RU" sz="1600" dirty="0">
                <a:solidFill>
                  <a:srgbClr val="008000"/>
                </a:solidFill>
              </a:rPr>
              <a:t>; продуктивна </a:t>
            </a:r>
            <a:r>
              <a:rPr lang="ru-RU" sz="1600" dirty="0" err="1">
                <a:solidFill>
                  <a:srgbClr val="008000"/>
                </a:solidFill>
              </a:rPr>
              <a:t>мотивація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здобувачів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освіти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>
                <a:solidFill>
                  <a:srgbClr val="008000"/>
                </a:solidFill>
              </a:rPr>
              <a:t>до </a:t>
            </a:r>
            <a:r>
              <a:rPr lang="ru-RU" sz="1600" dirty="0" err="1">
                <a:solidFill>
                  <a:srgbClr val="008000"/>
                </a:solidFill>
              </a:rPr>
              <a:t>провадження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науково-дослідницької</a:t>
            </a:r>
            <a:r>
              <a:rPr lang="ru-RU" sz="1600" dirty="0">
                <a:solidFill>
                  <a:srgbClr val="008000"/>
                </a:solidFill>
              </a:rPr>
              <a:t> та </a:t>
            </a:r>
            <a:r>
              <a:rPr lang="ru-RU" sz="1600" dirty="0" err="1">
                <a:solidFill>
                  <a:srgbClr val="008000"/>
                </a:solidFill>
              </a:rPr>
              <a:t>проєктної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діяльності</a:t>
            </a:r>
            <a:r>
              <a:rPr lang="ru-RU" sz="1600" dirty="0" smtClean="0">
                <a:solidFill>
                  <a:srgbClr val="008000"/>
                </a:solidFill>
              </a:rPr>
              <a:t>, </a:t>
            </a:r>
            <a:r>
              <a:rPr lang="ru-RU" sz="1600" dirty="0" err="1" smtClean="0">
                <a:solidFill>
                  <a:srgbClr val="008000"/>
                </a:solidFill>
              </a:rPr>
              <a:t>винахідництва</a:t>
            </a:r>
            <a:r>
              <a:rPr lang="ru-RU" sz="1600" dirty="0">
                <a:solidFill>
                  <a:srgbClr val="008000"/>
                </a:solidFill>
              </a:rPr>
              <a:t>; </a:t>
            </a:r>
            <a:endParaRPr lang="ru-RU" sz="16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008000"/>
                </a:solidFill>
              </a:rPr>
              <a:t>істотна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>
                <a:solidFill>
                  <a:srgbClr val="008000"/>
                </a:solidFill>
              </a:rPr>
              <a:t>роль математики в </a:t>
            </a:r>
            <a:r>
              <a:rPr lang="ru-RU" sz="1600" dirty="0" err="1">
                <a:solidFill>
                  <a:srgbClr val="008000"/>
                </a:solidFill>
              </a:rPr>
              <a:t>інтегративному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підході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реалізації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STEM-</a:t>
            </a:r>
            <a:r>
              <a:rPr lang="ru-RU" sz="1600" dirty="0" err="1">
                <a:solidFill>
                  <a:srgbClr val="008000"/>
                </a:solidFill>
              </a:rPr>
              <a:t>освіти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послідовне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ґрунтовне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якісне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її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викладання</a:t>
            </a:r>
            <a:r>
              <a:rPr lang="ru-RU" sz="1600" dirty="0">
                <a:solidFill>
                  <a:srgbClr val="008000"/>
                </a:solidFill>
              </a:rPr>
              <a:t>; </a:t>
            </a:r>
            <a:endParaRPr lang="ru-RU" sz="16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8000"/>
                </a:solidFill>
              </a:rPr>
              <a:t>  </a:t>
            </a:r>
            <a:r>
              <a:rPr lang="ru-RU" sz="1600" dirty="0" err="1" smtClean="0">
                <a:solidFill>
                  <a:srgbClr val="008000"/>
                </a:solidFill>
              </a:rPr>
              <a:t>спонукання</a:t>
            </a:r>
            <a:r>
              <a:rPr lang="ru-RU" sz="1600" dirty="0" smtClean="0">
                <a:solidFill>
                  <a:srgbClr val="008000"/>
                </a:solidFill>
              </a:rPr>
              <a:t> до </a:t>
            </a:r>
            <a:r>
              <a:rPr lang="ru-RU" sz="1600" dirty="0" err="1" smtClean="0">
                <a:solidFill>
                  <a:srgbClr val="008000"/>
                </a:solidFill>
              </a:rPr>
              <a:t>формування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>
                <a:solidFill>
                  <a:srgbClr val="008000"/>
                </a:solidFill>
              </a:rPr>
              <a:t>та </a:t>
            </a:r>
            <a:r>
              <a:rPr lang="ru-RU" sz="1600" dirty="0" err="1">
                <a:solidFill>
                  <a:srgbClr val="008000"/>
                </a:solidFill>
              </a:rPr>
              <a:t>розвиток</a:t>
            </a:r>
            <a:r>
              <a:rPr lang="ru-RU" sz="1600" dirty="0">
                <a:solidFill>
                  <a:srgbClr val="008000"/>
                </a:solidFill>
              </a:rPr>
              <a:t> «</a:t>
            </a:r>
            <a:r>
              <a:rPr lang="ru-RU" sz="1600" dirty="0" err="1">
                <a:solidFill>
                  <a:srgbClr val="008000"/>
                </a:solidFill>
              </a:rPr>
              <a:t>гнучких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навичок</a:t>
            </a:r>
            <a:r>
              <a:rPr lang="ru-RU" sz="1600" dirty="0">
                <a:solidFill>
                  <a:srgbClr val="008000"/>
                </a:solidFill>
              </a:rPr>
              <a:t>» у </a:t>
            </a:r>
            <a:r>
              <a:rPr lang="ru-RU" sz="1600" dirty="0" err="1">
                <a:solidFill>
                  <a:srgbClr val="008000"/>
                </a:solidFill>
              </a:rPr>
              <a:t>здобувачів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освіти</a:t>
            </a:r>
            <a:endParaRPr lang="ru-RU" sz="1600" dirty="0" smtClean="0">
              <a:solidFill>
                <a:srgbClr val="008000"/>
              </a:solidFill>
            </a:endParaRPr>
          </a:p>
          <a:p>
            <a:r>
              <a:rPr lang="ru-RU" sz="1600" dirty="0" smtClean="0">
                <a:solidFill>
                  <a:srgbClr val="008000"/>
                </a:solidFill>
              </a:rPr>
              <a:t>           </a:t>
            </a:r>
            <a:r>
              <a:rPr lang="ru-RU" sz="1600" dirty="0">
                <a:solidFill>
                  <a:srgbClr val="008000"/>
                </a:solidFill>
              </a:rPr>
              <a:t>(</a:t>
            </a:r>
            <a:r>
              <a:rPr lang="ru-RU" sz="1600" dirty="0" err="1" smtClean="0">
                <a:solidFill>
                  <a:srgbClr val="008000"/>
                </a:solidFill>
              </a:rPr>
              <a:t>навичок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презентації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роботи</a:t>
            </a:r>
            <a:r>
              <a:rPr lang="ru-RU" sz="1600" dirty="0">
                <a:solidFill>
                  <a:srgbClr val="008000"/>
                </a:solidFill>
              </a:rPr>
              <a:t> в </a:t>
            </a:r>
            <a:r>
              <a:rPr lang="ru-RU" sz="1600" dirty="0" err="1">
                <a:solidFill>
                  <a:srgbClr val="008000"/>
                </a:solidFill>
              </a:rPr>
              <a:t>групі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комунікації</a:t>
            </a:r>
            <a:r>
              <a:rPr lang="ru-RU" sz="1600" dirty="0">
                <a:solidFill>
                  <a:srgbClr val="008000"/>
                </a:solidFill>
              </a:rPr>
              <a:t>); </a:t>
            </a:r>
            <a:endParaRPr lang="ru-RU" sz="16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smtClean="0">
                <a:solidFill>
                  <a:srgbClr val="008000"/>
                </a:solidFill>
              </a:rPr>
              <a:t>    </a:t>
            </a:r>
            <a:r>
              <a:rPr lang="ru-RU" sz="1600" dirty="0" err="1" smtClean="0">
                <a:solidFill>
                  <a:srgbClr val="008000"/>
                </a:solidFill>
              </a:rPr>
              <a:t>використання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технологій</a:t>
            </a:r>
            <a:r>
              <a:rPr lang="ru-RU" sz="1600" dirty="0" smtClean="0">
                <a:solidFill>
                  <a:srgbClr val="008000"/>
                </a:solidFill>
              </a:rPr>
              <a:t>  </a:t>
            </a:r>
            <a:r>
              <a:rPr lang="ru-RU" sz="1600" dirty="0" err="1" smtClean="0">
                <a:solidFill>
                  <a:srgbClr val="008000"/>
                </a:solidFill>
              </a:rPr>
              <a:t>розвивального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>
                <a:solidFill>
                  <a:srgbClr val="008000"/>
                </a:solidFill>
              </a:rPr>
              <a:t>та проблемного </a:t>
            </a:r>
            <a:r>
              <a:rPr lang="ru-RU" sz="1600" dirty="0" err="1" smtClean="0">
                <a:solidFill>
                  <a:srgbClr val="008000"/>
                </a:solidFill>
              </a:rPr>
              <a:t>навчання</a:t>
            </a:r>
            <a:r>
              <a:rPr lang="ru-RU" sz="1600" dirty="0" smtClean="0">
                <a:solidFill>
                  <a:srgbClr val="008000"/>
                </a:solidFill>
              </a:rPr>
              <a:t>.</a:t>
            </a:r>
            <a:endParaRPr lang="ru-RU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3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/>
          <p:cNvGrpSpPr/>
          <p:nvPr/>
        </p:nvGrpSpPr>
        <p:grpSpPr>
          <a:xfrm>
            <a:off x="0" y="0"/>
            <a:ext cx="4932040" cy="5143500"/>
            <a:chOff x="0" y="0"/>
            <a:chExt cx="7188834" cy="6858000"/>
          </a:xfrm>
        </p:grpSpPr>
        <p:sp>
          <p:nvSpPr>
            <p:cNvPr id="8" name="object 5"/>
            <p:cNvSpPr/>
            <p:nvPr/>
          </p:nvSpPr>
          <p:spPr>
            <a:xfrm>
              <a:off x="0" y="0"/>
              <a:ext cx="7188834" cy="6858000"/>
            </a:xfrm>
            <a:custGeom>
              <a:avLst/>
              <a:gdLst/>
              <a:ahLst/>
              <a:cxnLst/>
              <a:rect l="l" t="t" r="r" b="b"/>
              <a:pathLst>
                <a:path w="7188834" h="6858000">
                  <a:moveTo>
                    <a:pt x="70799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849114" y="6857999"/>
                  </a:lnTo>
                  <a:lnTo>
                    <a:pt x="4997831" y="6712661"/>
                  </a:lnTo>
                  <a:lnTo>
                    <a:pt x="5031352" y="6677758"/>
                  </a:lnTo>
                  <a:lnTo>
                    <a:pt x="5064659" y="6642648"/>
                  </a:lnTo>
                  <a:lnTo>
                    <a:pt x="5097750" y="6607333"/>
                  </a:lnTo>
                  <a:lnTo>
                    <a:pt x="5130623" y="6571813"/>
                  </a:lnTo>
                  <a:lnTo>
                    <a:pt x="5163279" y="6536089"/>
                  </a:lnTo>
                  <a:lnTo>
                    <a:pt x="5195716" y="6500162"/>
                  </a:lnTo>
                  <a:lnTo>
                    <a:pt x="5227932" y="6464033"/>
                  </a:lnTo>
                  <a:lnTo>
                    <a:pt x="5259927" y="6427705"/>
                  </a:lnTo>
                  <a:lnTo>
                    <a:pt x="5291700" y="6391176"/>
                  </a:lnTo>
                  <a:lnTo>
                    <a:pt x="5323249" y="6354449"/>
                  </a:lnTo>
                  <a:lnTo>
                    <a:pt x="5354574" y="6317525"/>
                  </a:lnTo>
                  <a:lnTo>
                    <a:pt x="5385673" y="6280404"/>
                  </a:lnTo>
                  <a:lnTo>
                    <a:pt x="5416546" y="6243088"/>
                  </a:lnTo>
                  <a:lnTo>
                    <a:pt x="5447191" y="6205578"/>
                  </a:lnTo>
                  <a:lnTo>
                    <a:pt x="5477607" y="6167874"/>
                  </a:lnTo>
                  <a:lnTo>
                    <a:pt x="5507794" y="6129979"/>
                  </a:lnTo>
                  <a:lnTo>
                    <a:pt x="5537750" y="6091892"/>
                  </a:lnTo>
                  <a:lnTo>
                    <a:pt x="5567474" y="6053616"/>
                  </a:lnTo>
                  <a:lnTo>
                    <a:pt x="5596965" y="6015150"/>
                  </a:lnTo>
                  <a:lnTo>
                    <a:pt x="5626223" y="5976497"/>
                  </a:lnTo>
                  <a:lnTo>
                    <a:pt x="5655245" y="5937657"/>
                  </a:lnTo>
                  <a:lnTo>
                    <a:pt x="5684031" y="5898631"/>
                  </a:lnTo>
                  <a:lnTo>
                    <a:pt x="5712580" y="5859420"/>
                  </a:lnTo>
                  <a:lnTo>
                    <a:pt x="5740890" y="5820026"/>
                  </a:lnTo>
                  <a:lnTo>
                    <a:pt x="5768962" y="5780449"/>
                  </a:lnTo>
                  <a:lnTo>
                    <a:pt x="5796793" y="5740691"/>
                  </a:lnTo>
                  <a:lnTo>
                    <a:pt x="5824383" y="5700752"/>
                  </a:lnTo>
                  <a:lnTo>
                    <a:pt x="5851730" y="5660634"/>
                  </a:lnTo>
                  <a:lnTo>
                    <a:pt x="5878834" y="5620338"/>
                  </a:lnTo>
                  <a:lnTo>
                    <a:pt x="5905693" y="5579864"/>
                  </a:lnTo>
                  <a:lnTo>
                    <a:pt x="5932307" y="5539214"/>
                  </a:lnTo>
                  <a:lnTo>
                    <a:pt x="5958673" y="5498389"/>
                  </a:lnTo>
                  <a:lnTo>
                    <a:pt x="5984793" y="5457389"/>
                  </a:lnTo>
                  <a:lnTo>
                    <a:pt x="6010663" y="5416217"/>
                  </a:lnTo>
                  <a:lnTo>
                    <a:pt x="6036283" y="5374873"/>
                  </a:lnTo>
                  <a:lnTo>
                    <a:pt x="6061653" y="5333358"/>
                  </a:lnTo>
                  <a:lnTo>
                    <a:pt x="6086770" y="5291672"/>
                  </a:lnTo>
                  <a:lnTo>
                    <a:pt x="6111635" y="5249819"/>
                  </a:lnTo>
                  <a:lnTo>
                    <a:pt x="6136245" y="5207797"/>
                  </a:lnTo>
                  <a:lnTo>
                    <a:pt x="6160601" y="5165609"/>
                  </a:lnTo>
                  <a:lnTo>
                    <a:pt x="6184700" y="5123255"/>
                  </a:lnTo>
                  <a:lnTo>
                    <a:pt x="6208542" y="5080736"/>
                  </a:lnTo>
                  <a:lnTo>
                    <a:pt x="6232125" y="5038054"/>
                  </a:lnTo>
                  <a:lnTo>
                    <a:pt x="6255449" y="4995210"/>
                  </a:lnTo>
                  <a:lnTo>
                    <a:pt x="6278513" y="4952204"/>
                  </a:lnTo>
                  <a:lnTo>
                    <a:pt x="6301315" y="4909037"/>
                  </a:lnTo>
                  <a:lnTo>
                    <a:pt x="6323854" y="4865712"/>
                  </a:lnTo>
                  <a:lnTo>
                    <a:pt x="6346130" y="4822228"/>
                  </a:lnTo>
                  <a:lnTo>
                    <a:pt x="6368142" y="4778587"/>
                  </a:lnTo>
                  <a:lnTo>
                    <a:pt x="6389887" y="4734790"/>
                  </a:lnTo>
                  <a:lnTo>
                    <a:pt x="6411366" y="4690838"/>
                  </a:lnTo>
                  <a:lnTo>
                    <a:pt x="6432577" y="4646732"/>
                  </a:lnTo>
                  <a:lnTo>
                    <a:pt x="6453519" y="4602474"/>
                  </a:lnTo>
                  <a:lnTo>
                    <a:pt x="6474190" y="4558063"/>
                  </a:lnTo>
                  <a:lnTo>
                    <a:pt x="6494591" y="4513501"/>
                  </a:lnTo>
                  <a:lnTo>
                    <a:pt x="6514720" y="4468790"/>
                  </a:lnTo>
                  <a:lnTo>
                    <a:pt x="6534576" y="4423930"/>
                  </a:lnTo>
                  <a:lnTo>
                    <a:pt x="6554157" y="4378922"/>
                  </a:lnTo>
                  <a:lnTo>
                    <a:pt x="6573463" y="4333768"/>
                  </a:lnTo>
                  <a:lnTo>
                    <a:pt x="6592493" y="4288468"/>
                  </a:lnTo>
                  <a:lnTo>
                    <a:pt x="6611245" y="4243024"/>
                  </a:lnTo>
                  <a:lnTo>
                    <a:pt x="6629719" y="4197437"/>
                  </a:lnTo>
                  <a:lnTo>
                    <a:pt x="6647914" y="4151707"/>
                  </a:lnTo>
                  <a:lnTo>
                    <a:pt x="6665828" y="4105836"/>
                  </a:lnTo>
                  <a:lnTo>
                    <a:pt x="6683460" y="4059825"/>
                  </a:lnTo>
                  <a:lnTo>
                    <a:pt x="6700809" y="4013674"/>
                  </a:lnTo>
                  <a:lnTo>
                    <a:pt x="6717875" y="3967386"/>
                  </a:lnTo>
                  <a:lnTo>
                    <a:pt x="6734656" y="3920960"/>
                  </a:lnTo>
                  <a:lnTo>
                    <a:pt x="6751151" y="3874398"/>
                  </a:lnTo>
                  <a:lnTo>
                    <a:pt x="6767360" y="3827702"/>
                  </a:lnTo>
                  <a:lnTo>
                    <a:pt x="6783280" y="3780872"/>
                  </a:lnTo>
                  <a:lnTo>
                    <a:pt x="6798911" y="3733908"/>
                  </a:lnTo>
                  <a:lnTo>
                    <a:pt x="6814252" y="3686814"/>
                  </a:lnTo>
                  <a:lnTo>
                    <a:pt x="6829302" y="3639588"/>
                  </a:lnTo>
                  <a:lnTo>
                    <a:pt x="6844060" y="3592233"/>
                  </a:lnTo>
                  <a:lnTo>
                    <a:pt x="6858524" y="3544749"/>
                  </a:lnTo>
                  <a:lnTo>
                    <a:pt x="6872694" y="3497138"/>
                  </a:lnTo>
                  <a:lnTo>
                    <a:pt x="6886569" y="3449400"/>
                  </a:lnTo>
                  <a:lnTo>
                    <a:pt x="6900147" y="3401537"/>
                  </a:lnTo>
                  <a:lnTo>
                    <a:pt x="6913428" y="3353550"/>
                  </a:lnTo>
                  <a:lnTo>
                    <a:pt x="6926410" y="3305439"/>
                  </a:lnTo>
                  <a:lnTo>
                    <a:pt x="6939092" y="3257206"/>
                  </a:lnTo>
                  <a:lnTo>
                    <a:pt x="6951474" y="3208852"/>
                  </a:lnTo>
                  <a:lnTo>
                    <a:pt x="6963554" y="3160378"/>
                  </a:lnTo>
                  <a:lnTo>
                    <a:pt x="6975331" y="3111785"/>
                  </a:lnTo>
                  <a:lnTo>
                    <a:pt x="6986805" y="3063074"/>
                  </a:lnTo>
                  <a:lnTo>
                    <a:pt x="6997973" y="3014246"/>
                  </a:lnTo>
                  <a:lnTo>
                    <a:pt x="7008836" y="2965302"/>
                  </a:lnTo>
                  <a:lnTo>
                    <a:pt x="7019391" y="2916244"/>
                  </a:lnTo>
                  <a:lnTo>
                    <a:pt x="7029638" y="2867072"/>
                  </a:lnTo>
                  <a:lnTo>
                    <a:pt x="7039577" y="2817787"/>
                  </a:lnTo>
                  <a:lnTo>
                    <a:pt x="7049205" y="2768390"/>
                  </a:lnTo>
                  <a:lnTo>
                    <a:pt x="7058521" y="2718883"/>
                  </a:lnTo>
                  <a:lnTo>
                    <a:pt x="7067525" y="2669266"/>
                  </a:lnTo>
                  <a:lnTo>
                    <a:pt x="7076216" y="2619541"/>
                  </a:lnTo>
                  <a:lnTo>
                    <a:pt x="7084593" y="2569709"/>
                  </a:lnTo>
                  <a:lnTo>
                    <a:pt x="7092654" y="2519770"/>
                  </a:lnTo>
                  <a:lnTo>
                    <a:pt x="7100398" y="2469726"/>
                  </a:lnTo>
                  <a:lnTo>
                    <a:pt x="7107825" y="2419577"/>
                  </a:lnTo>
                  <a:lnTo>
                    <a:pt x="7114933" y="2369326"/>
                  </a:lnTo>
                  <a:lnTo>
                    <a:pt x="7121721" y="2318973"/>
                  </a:lnTo>
                  <a:lnTo>
                    <a:pt x="7128189" y="2268518"/>
                  </a:lnTo>
                  <a:lnTo>
                    <a:pt x="7134334" y="2217964"/>
                  </a:lnTo>
                  <a:lnTo>
                    <a:pt x="7140157" y="2167310"/>
                  </a:lnTo>
                  <a:lnTo>
                    <a:pt x="7145655" y="2116559"/>
                  </a:lnTo>
                  <a:lnTo>
                    <a:pt x="7150829" y="2065711"/>
                  </a:lnTo>
                  <a:lnTo>
                    <a:pt x="7155677" y="2014767"/>
                  </a:lnTo>
                  <a:lnTo>
                    <a:pt x="7160197" y="1963729"/>
                  </a:lnTo>
                  <a:lnTo>
                    <a:pt x="7164389" y="1912597"/>
                  </a:lnTo>
                  <a:lnTo>
                    <a:pt x="7168252" y="1861373"/>
                  </a:lnTo>
                  <a:lnTo>
                    <a:pt x="7171784" y="1810057"/>
                  </a:lnTo>
                  <a:lnTo>
                    <a:pt x="7174985" y="1758650"/>
                  </a:lnTo>
                  <a:lnTo>
                    <a:pt x="7177854" y="1707154"/>
                  </a:lnTo>
                  <a:lnTo>
                    <a:pt x="7180389" y="1655570"/>
                  </a:lnTo>
                  <a:lnTo>
                    <a:pt x="7182590" y="1603899"/>
                  </a:lnTo>
                  <a:lnTo>
                    <a:pt x="7184455" y="1552141"/>
                  </a:lnTo>
                  <a:lnTo>
                    <a:pt x="7185983" y="1500298"/>
                  </a:lnTo>
                  <a:lnTo>
                    <a:pt x="7187173" y="1448372"/>
                  </a:lnTo>
                  <a:lnTo>
                    <a:pt x="7188025" y="1396362"/>
                  </a:lnTo>
                  <a:lnTo>
                    <a:pt x="7188537" y="1344270"/>
                  </a:lnTo>
                  <a:lnTo>
                    <a:pt x="7188708" y="1292098"/>
                  </a:lnTo>
                  <a:lnTo>
                    <a:pt x="7188541" y="1240494"/>
                  </a:lnTo>
                  <a:lnTo>
                    <a:pt x="7188041" y="1188971"/>
                  </a:lnTo>
                  <a:lnTo>
                    <a:pt x="7187210" y="1137528"/>
                  </a:lnTo>
                  <a:lnTo>
                    <a:pt x="7186047" y="1086167"/>
                  </a:lnTo>
                  <a:lnTo>
                    <a:pt x="7184555" y="1034888"/>
                  </a:lnTo>
                  <a:lnTo>
                    <a:pt x="7182733" y="983694"/>
                  </a:lnTo>
                  <a:lnTo>
                    <a:pt x="7180583" y="932584"/>
                  </a:lnTo>
                  <a:lnTo>
                    <a:pt x="7178106" y="881559"/>
                  </a:lnTo>
                  <a:lnTo>
                    <a:pt x="7175303" y="830622"/>
                  </a:lnTo>
                  <a:lnTo>
                    <a:pt x="7172174" y="779772"/>
                  </a:lnTo>
                  <a:lnTo>
                    <a:pt x="7168721" y="729011"/>
                  </a:lnTo>
                  <a:lnTo>
                    <a:pt x="7164944" y="678340"/>
                  </a:lnTo>
                  <a:lnTo>
                    <a:pt x="7160845" y="627759"/>
                  </a:lnTo>
                  <a:lnTo>
                    <a:pt x="7156424" y="577271"/>
                  </a:lnTo>
                  <a:lnTo>
                    <a:pt x="7151682" y="526875"/>
                  </a:lnTo>
                  <a:lnTo>
                    <a:pt x="7146620" y="476572"/>
                  </a:lnTo>
                  <a:lnTo>
                    <a:pt x="7141240" y="426365"/>
                  </a:lnTo>
                  <a:lnTo>
                    <a:pt x="7135541" y="376253"/>
                  </a:lnTo>
                  <a:lnTo>
                    <a:pt x="7129526" y="326238"/>
                  </a:lnTo>
                  <a:lnTo>
                    <a:pt x="7123194" y="276321"/>
                  </a:lnTo>
                  <a:lnTo>
                    <a:pt x="7116547" y="226502"/>
                  </a:lnTo>
                  <a:lnTo>
                    <a:pt x="7109586" y="176783"/>
                  </a:lnTo>
                  <a:lnTo>
                    <a:pt x="707999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028687" cy="6857998"/>
            </a:xfrm>
            <a:prstGeom prst="rect">
              <a:avLst/>
            </a:prstGeom>
          </p:spPr>
        </p:pic>
      </p:grp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788024" y="0"/>
            <a:ext cx="428194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0445" algn="l"/>
                <a:tab pos="3068320" algn="l"/>
              </a:tabLst>
            </a:pPr>
            <a:r>
              <a:rPr sz="4800" spc="5" dirty="0" smtClean="0">
                <a:solidFill>
                  <a:srgbClr val="008000"/>
                </a:solidFill>
              </a:rPr>
              <a:t>З</a:t>
            </a:r>
            <a:r>
              <a:rPr sz="4800" spc="-5" dirty="0" smtClean="0">
                <a:solidFill>
                  <a:srgbClr val="008000"/>
                </a:solidFill>
              </a:rPr>
              <a:t>МІН</a:t>
            </a:r>
            <a:r>
              <a:rPr sz="4800" dirty="0" smtClean="0">
                <a:solidFill>
                  <a:srgbClr val="008000"/>
                </a:solidFill>
              </a:rPr>
              <a:t>И</a:t>
            </a:r>
            <a:r>
              <a:rPr lang="uk-UA" sz="4800" dirty="0" smtClean="0">
                <a:solidFill>
                  <a:srgbClr val="008000"/>
                </a:solidFill>
              </a:rPr>
              <a:t> </a:t>
            </a:r>
            <a:r>
              <a:rPr sz="4800" dirty="0" smtClean="0">
                <a:solidFill>
                  <a:srgbClr val="008000"/>
                </a:solidFill>
              </a:rPr>
              <a:t>В</a:t>
            </a:r>
            <a:r>
              <a:rPr lang="uk-UA" sz="4800" dirty="0" smtClean="0">
                <a:solidFill>
                  <a:srgbClr val="008000"/>
                </a:solidFill>
              </a:rPr>
              <a:t> </a:t>
            </a:r>
            <a:r>
              <a:rPr sz="4800" spc="-5" dirty="0" smtClean="0">
                <a:solidFill>
                  <a:srgbClr val="008000"/>
                </a:solidFill>
              </a:rPr>
              <a:t>ОСВІТ</a:t>
            </a:r>
            <a:r>
              <a:rPr sz="4800" dirty="0" smtClean="0">
                <a:solidFill>
                  <a:srgbClr val="008000"/>
                </a:solidFill>
              </a:rPr>
              <a:t>І</a:t>
            </a:r>
            <a:endParaRPr sz="4800" dirty="0">
              <a:solidFill>
                <a:srgbClr val="008000"/>
              </a:solidFill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391127" y="771550"/>
            <a:ext cx="15360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Уч</a:t>
            </a:r>
            <a:r>
              <a:rPr sz="4000" b="1" spc="-5" dirty="0">
                <a:latin typeface="Arial"/>
                <a:cs typeface="Arial"/>
              </a:rPr>
              <a:t>е</a:t>
            </a:r>
            <a:r>
              <a:rPr sz="4000" b="1" spc="-10" dirty="0">
                <a:latin typeface="Arial"/>
                <a:cs typeface="Arial"/>
              </a:rPr>
              <a:t>н</a:t>
            </a:r>
            <a:r>
              <a:rPr sz="4000" b="1" spc="-5" dirty="0">
                <a:latin typeface="Arial"/>
                <a:cs typeface="Arial"/>
              </a:rPr>
              <a:t>ь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2168" y="1144754"/>
            <a:ext cx="3726160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2395" marR="35560" lvl="0" indent="-474345" algn="ctr">
              <a:lnSpc>
                <a:spcPct val="120000"/>
              </a:lnSpc>
              <a:spcBef>
                <a:spcPts val="100"/>
              </a:spcBef>
            </a:pPr>
            <a:r>
              <a:rPr lang="ru-RU" sz="4000" b="1" spc="-5" dirty="0" err="1" smtClean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lang="ru-RU" sz="4000" b="1" spc="-10" dirty="0" err="1" smtClean="0">
                <a:solidFill>
                  <a:srgbClr val="0070C0"/>
                </a:solidFill>
                <a:latin typeface="Arial"/>
                <a:cs typeface="Arial"/>
              </a:rPr>
              <a:t>до</a:t>
            </a:r>
            <a:r>
              <a:rPr lang="ru-RU" sz="4000" b="1" spc="-50" dirty="0" err="1" smtClean="0">
                <a:solidFill>
                  <a:srgbClr val="0070C0"/>
                </a:solidFill>
                <a:latin typeface="Arial"/>
                <a:cs typeface="Arial"/>
              </a:rPr>
              <a:t>б</a:t>
            </a:r>
            <a:r>
              <a:rPr lang="ru-RU" sz="4000" b="1" spc="-10" dirty="0" err="1" smtClean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lang="ru-RU" sz="4000" b="1" spc="-50" dirty="0" err="1" smtClean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lang="ru-RU" sz="4000" b="1" spc="-105" dirty="0" err="1" smtClean="0">
                <a:solidFill>
                  <a:srgbClr val="0070C0"/>
                </a:solidFill>
                <a:latin typeface="Arial"/>
                <a:cs typeface="Arial"/>
              </a:rPr>
              <a:t>ач</a:t>
            </a:r>
            <a:r>
              <a:rPr lang="ru-RU" sz="4000" b="1" spc="-5" dirty="0" err="1" smtClean="0">
                <a:solidFill>
                  <a:srgbClr val="0070C0"/>
                </a:solidFill>
                <a:latin typeface="Arial"/>
                <a:cs typeface="Arial"/>
              </a:rPr>
              <a:t>знань</a:t>
            </a:r>
            <a:endParaRPr lang="ru-RU" sz="4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4519328" y="1851670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64008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3779912" y="793282"/>
            <a:ext cx="2592705" cy="702945"/>
          </a:xfrm>
          <a:custGeom>
            <a:avLst/>
            <a:gdLst/>
            <a:ahLst/>
            <a:cxnLst/>
            <a:rect l="l" t="t" r="r" b="b"/>
            <a:pathLst>
              <a:path w="2592705" h="937260">
                <a:moveTo>
                  <a:pt x="2592324" y="0"/>
                </a:moveTo>
                <a:lnTo>
                  <a:pt x="0" y="937260"/>
                </a:lnTo>
              </a:path>
            </a:pathLst>
          </a:custGeom>
          <a:ln w="670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5076264" y="2859782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Сформовані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вміння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4519328" y="3363838"/>
            <a:ext cx="4321175" cy="108298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622300" marR="5080" indent="-609600">
              <a:lnSpc>
                <a:spcPct val="80000"/>
              </a:lnSpc>
              <a:spcBef>
                <a:spcPts val="765"/>
              </a:spcBef>
              <a:buChar char="•"/>
              <a:tabLst>
                <a:tab pos="621665" algn="l"/>
                <a:tab pos="622300" algn="l"/>
              </a:tabLst>
            </a:pPr>
            <a:r>
              <a:rPr sz="2000" spc="-5" dirty="0">
                <a:solidFill>
                  <a:srgbClr val="008000"/>
                </a:solidFill>
                <a:latin typeface="Microsoft Sans Serif"/>
                <a:cs typeface="Microsoft Sans Serif"/>
              </a:rPr>
              <a:t>Послідовно</a:t>
            </a:r>
            <a:r>
              <a:rPr sz="2000" spc="3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8000"/>
                </a:solidFill>
                <a:latin typeface="Microsoft Sans Serif"/>
                <a:cs typeface="Microsoft Sans Serif"/>
              </a:rPr>
              <a:t>і</a:t>
            </a:r>
            <a:r>
              <a:rPr sz="200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008000"/>
                </a:solidFill>
                <a:latin typeface="Microsoft Sans Serif"/>
                <a:cs typeface="Microsoft Sans Serif"/>
              </a:rPr>
              <a:t>доказово </a:t>
            </a:r>
            <a:r>
              <a:rPr sz="2000" spc="-73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 err="1">
                <a:solidFill>
                  <a:srgbClr val="008000"/>
                </a:solidFill>
                <a:latin typeface="Microsoft Sans Serif"/>
                <a:cs typeface="Microsoft Sans Serif"/>
              </a:rPr>
              <a:t>мислити</a:t>
            </a:r>
            <a:r>
              <a:rPr sz="2000" spc="-10" dirty="0" smtClean="0">
                <a:solidFill>
                  <a:srgbClr val="008000"/>
                </a:solidFill>
                <a:latin typeface="Microsoft Sans Serif"/>
                <a:cs typeface="Microsoft Sans Serif"/>
              </a:rPr>
              <a:t>.</a:t>
            </a:r>
            <a:endParaRPr sz="20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pPr marL="622300" marR="280670" indent="-609600">
              <a:lnSpc>
                <a:spcPct val="80000"/>
              </a:lnSpc>
              <a:buChar char="•"/>
              <a:tabLst>
                <a:tab pos="621665" algn="l"/>
                <a:tab pos="622300" algn="l"/>
              </a:tabLst>
            </a:pPr>
            <a:r>
              <a:rPr sz="20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Проявляти</a:t>
            </a:r>
            <a:r>
              <a:rPr sz="2000" spc="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8000"/>
                </a:solidFill>
                <a:latin typeface="Microsoft Sans Serif"/>
                <a:cs typeface="Microsoft Sans Serif"/>
              </a:rPr>
              <a:t>розумову </a:t>
            </a:r>
            <a:r>
              <a:rPr sz="2000" spc="-72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8000"/>
                </a:solidFill>
                <a:latin typeface="Microsoft Sans Serif"/>
                <a:cs typeface="Microsoft Sans Serif"/>
              </a:rPr>
              <a:t>активність.</a:t>
            </a:r>
            <a:endParaRPr sz="2000" dirty="0">
              <a:solidFill>
                <a:srgbClr val="008000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16720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52" y="37023"/>
            <a:ext cx="51460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90445" algn="l"/>
                <a:tab pos="3068320" algn="l"/>
              </a:tabLst>
            </a:pPr>
            <a:r>
              <a:rPr sz="4000" b="1" spc="5" dirty="0" smtClean="0">
                <a:solidFill>
                  <a:srgbClr val="008000"/>
                </a:solidFill>
              </a:rPr>
              <a:t>З</a:t>
            </a:r>
            <a:r>
              <a:rPr sz="4000" b="1" spc="-5" dirty="0" smtClean="0">
                <a:solidFill>
                  <a:srgbClr val="008000"/>
                </a:solidFill>
              </a:rPr>
              <a:t>МІН</a:t>
            </a:r>
            <a:r>
              <a:rPr sz="4000" b="1" dirty="0" smtClean="0">
                <a:solidFill>
                  <a:srgbClr val="008000"/>
                </a:solidFill>
              </a:rPr>
              <a:t>И</a:t>
            </a:r>
            <a:r>
              <a:rPr lang="uk-UA" sz="4000" b="1" dirty="0" smtClean="0">
                <a:solidFill>
                  <a:srgbClr val="008000"/>
                </a:solidFill>
              </a:rPr>
              <a:t> </a:t>
            </a:r>
            <a:r>
              <a:rPr sz="4000" b="1" dirty="0" smtClean="0">
                <a:solidFill>
                  <a:srgbClr val="008000"/>
                </a:solidFill>
              </a:rPr>
              <a:t>В</a:t>
            </a:r>
            <a:r>
              <a:rPr lang="uk-UA" sz="4000" b="1" dirty="0" smtClean="0">
                <a:solidFill>
                  <a:srgbClr val="008000"/>
                </a:solidFill>
              </a:rPr>
              <a:t> </a:t>
            </a:r>
            <a:r>
              <a:rPr sz="4000" b="1" spc="-5" dirty="0" smtClean="0">
                <a:solidFill>
                  <a:srgbClr val="008000"/>
                </a:solidFill>
              </a:rPr>
              <a:t>ОСВІТ</a:t>
            </a:r>
            <a:r>
              <a:rPr sz="4000" b="1" dirty="0" smtClean="0">
                <a:solidFill>
                  <a:srgbClr val="008000"/>
                </a:solidFill>
              </a:rPr>
              <a:t>І</a:t>
            </a:r>
            <a:endParaRPr sz="4000" b="1" dirty="0">
              <a:solidFill>
                <a:srgbClr val="008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0515" y="627534"/>
            <a:ext cx="6873485" cy="43283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14495" algn="l"/>
              </a:tabLst>
            </a:pPr>
            <a:r>
              <a:rPr sz="4000" b="1" spc="-30" dirty="0" err="1" smtClean="0">
                <a:solidFill>
                  <a:srgbClr val="0070C0"/>
                </a:solidFill>
                <a:latin typeface="Arial"/>
                <a:cs typeface="Arial"/>
              </a:rPr>
              <a:t>Вчитель</a:t>
            </a:r>
            <a:r>
              <a:rPr lang="uk-UA" sz="4000" b="1" spc="-30" dirty="0" smtClean="0">
                <a:solidFill>
                  <a:srgbClr val="0070C0"/>
                </a:solidFill>
                <a:latin typeface="Arial"/>
                <a:cs typeface="Arial"/>
              </a:rPr>
              <a:t> ???</a:t>
            </a:r>
            <a:r>
              <a:rPr sz="4000" b="1" spc="-30" dirty="0">
                <a:solidFill>
                  <a:srgbClr val="0070C0"/>
                </a:solidFill>
                <a:latin typeface="Arial"/>
                <a:cs typeface="Arial"/>
              </a:rPr>
              <a:t>	</a:t>
            </a:r>
            <a:endParaRPr lang="uk-UA" sz="4000" b="1" spc="-3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14495" algn="l"/>
              </a:tabLst>
            </a:pPr>
            <a:r>
              <a:rPr lang="uk-UA" sz="40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k-UA" sz="4000" b="1" spc="-30" dirty="0" smtClean="0">
                <a:solidFill>
                  <a:srgbClr val="0070C0"/>
                </a:solidFill>
                <a:latin typeface="Arial"/>
                <a:cs typeface="Arial"/>
              </a:rPr>
              <a:t>                         </a:t>
            </a:r>
            <a:r>
              <a:rPr sz="4000" b="1" spc="-10" dirty="0" err="1" smtClean="0">
                <a:solidFill>
                  <a:srgbClr val="0070C0"/>
                </a:solidFill>
                <a:latin typeface="Arial"/>
                <a:cs typeface="Arial"/>
              </a:rPr>
              <a:t>Наставник</a:t>
            </a:r>
            <a:endParaRPr sz="4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94330" marR="906144" indent="-609600">
              <a:lnSpc>
                <a:spcPct val="80000"/>
              </a:lnSpc>
              <a:spcBef>
                <a:spcPts val="2650"/>
              </a:spcBef>
              <a:buChar char="•"/>
              <a:tabLst>
                <a:tab pos="2894330" algn="l"/>
                <a:tab pos="2894965" algn="l"/>
              </a:tabLst>
            </a:pPr>
            <a:r>
              <a:rPr sz="2800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Нові</a:t>
            </a:r>
            <a:r>
              <a:rPr sz="2800" spc="2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Microsoft Sans Serif"/>
                <a:cs typeface="Microsoft Sans Serif"/>
              </a:rPr>
              <a:t>нестандартні</a:t>
            </a:r>
            <a:r>
              <a:rPr sz="2800" spc="4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Microsoft Sans Serif"/>
                <a:cs typeface="Microsoft Sans Serif"/>
              </a:rPr>
              <a:t>форми </a:t>
            </a:r>
            <a:r>
              <a:rPr sz="2800" spc="-72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Microsoft Sans Serif"/>
                <a:cs typeface="Microsoft Sans Serif"/>
              </a:rPr>
              <a:t>взаємодії.</a:t>
            </a:r>
            <a:endParaRPr sz="2800" dirty="0">
              <a:solidFill>
                <a:srgbClr val="0070C0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Microsoft Sans Serif"/>
              <a:buChar char="•"/>
            </a:pPr>
            <a:endParaRPr sz="2850" dirty="0">
              <a:solidFill>
                <a:srgbClr val="0070C0"/>
              </a:solidFill>
              <a:latin typeface="Microsoft Sans Serif"/>
              <a:cs typeface="Microsoft Sans Serif"/>
            </a:endParaRPr>
          </a:p>
          <a:p>
            <a:pPr marL="2894330" marR="5080" indent="-609600">
              <a:lnSpc>
                <a:spcPct val="102600"/>
              </a:lnSpc>
              <a:buChar char="•"/>
              <a:tabLst>
                <a:tab pos="2894330" algn="l"/>
                <a:tab pos="2894965" algn="l"/>
              </a:tabLst>
            </a:pPr>
            <a:r>
              <a:rPr sz="2800" spc="-25" dirty="0">
                <a:solidFill>
                  <a:srgbClr val="0070C0"/>
                </a:solidFill>
                <a:latin typeface="Microsoft Sans Serif"/>
                <a:cs typeface="Microsoft Sans Serif"/>
              </a:rPr>
              <a:t>Продуктивне</a:t>
            </a:r>
            <a:r>
              <a:rPr sz="2800" spc="69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0070C0"/>
                </a:solidFill>
                <a:latin typeface="Microsoft Sans Serif"/>
                <a:cs typeface="Microsoft Sans Serif"/>
              </a:rPr>
              <a:t>навчання </a:t>
            </a:r>
            <a:r>
              <a:rPr sz="2800" spc="-2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70C0"/>
                </a:solidFill>
                <a:latin typeface="Microsoft Sans Serif"/>
                <a:cs typeface="Microsoft Sans Serif"/>
              </a:rPr>
              <a:t>(розвиток</a:t>
            </a:r>
            <a:r>
              <a:rPr sz="240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Microsoft Sans Serif"/>
                <a:cs typeface="Microsoft Sans Serif"/>
              </a:rPr>
              <a:t>творчих</a:t>
            </a:r>
            <a:r>
              <a:rPr sz="2400" spc="1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Microsoft Sans Serif"/>
                <a:cs typeface="Microsoft Sans Serif"/>
              </a:rPr>
              <a:t>здібностей, </a:t>
            </a:r>
            <a:r>
              <a:rPr sz="2400" spc="-15" dirty="0">
                <a:solidFill>
                  <a:srgbClr val="0070C0"/>
                </a:solidFill>
                <a:latin typeface="Microsoft Sans Serif"/>
                <a:cs typeface="Microsoft Sans Serif"/>
              </a:rPr>
              <a:t> формування</a:t>
            </a:r>
            <a:r>
              <a:rPr sz="2400" spc="4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Microsoft Sans Serif"/>
                <a:cs typeface="Microsoft Sans Serif"/>
              </a:rPr>
              <a:t>інтересу</a:t>
            </a:r>
            <a:r>
              <a:rPr sz="2400" spc="5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70C0"/>
                </a:solidFill>
                <a:latin typeface="Microsoft Sans Serif"/>
                <a:cs typeface="Microsoft Sans Serif"/>
              </a:rPr>
              <a:t>до</a:t>
            </a:r>
            <a:r>
              <a:rPr sz="2400" spc="3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діяльності)</a:t>
            </a:r>
            <a:endParaRPr sz="2400" dirty="0">
              <a:solidFill>
                <a:srgbClr val="0070C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5564128" y="1480631"/>
            <a:ext cx="192405" cy="166013"/>
          </a:xfrm>
          <a:custGeom>
            <a:avLst/>
            <a:gdLst/>
            <a:ahLst/>
            <a:cxnLst/>
            <a:rect l="l" t="t" r="r" b="b"/>
            <a:pathLst>
              <a:path w="192404" h="192405">
                <a:moveTo>
                  <a:pt x="12" y="0"/>
                </a:moveTo>
                <a:lnTo>
                  <a:pt x="0" y="192024"/>
                </a:lnTo>
                <a:lnTo>
                  <a:pt x="192036" y="96024"/>
                </a:lnTo>
                <a:lnTo>
                  <a:pt x="1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4283968" y="1568932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64008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7"/>
          <p:cNvGrpSpPr/>
          <p:nvPr/>
        </p:nvGrpSpPr>
        <p:grpSpPr>
          <a:xfrm>
            <a:off x="1547664" y="1297603"/>
            <a:ext cx="2663317" cy="3775457"/>
            <a:chOff x="324612" y="2564892"/>
            <a:chExt cx="2663317" cy="3745991"/>
          </a:xfrm>
        </p:grpSpPr>
        <p:pic>
          <p:nvPicPr>
            <p:cNvPr id="1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2" y="2564892"/>
              <a:ext cx="2662427" cy="3745991"/>
            </a:xfrm>
            <a:prstGeom prst="rect">
              <a:avLst/>
            </a:prstGeom>
          </p:spPr>
        </p:pic>
        <p:sp>
          <p:nvSpPr>
            <p:cNvPr id="16" name="object 11"/>
            <p:cNvSpPr/>
            <p:nvPr/>
          </p:nvSpPr>
          <p:spPr>
            <a:xfrm>
              <a:off x="325374" y="2565654"/>
              <a:ext cx="2662555" cy="3744595"/>
            </a:xfrm>
            <a:custGeom>
              <a:avLst/>
              <a:gdLst/>
              <a:ahLst/>
              <a:cxnLst/>
              <a:rect l="l" t="t" r="r" b="b"/>
              <a:pathLst>
                <a:path w="2662555" h="3744595">
                  <a:moveTo>
                    <a:pt x="0" y="0"/>
                  </a:moveTo>
                  <a:lnTo>
                    <a:pt x="2662428" y="0"/>
                  </a:lnTo>
                  <a:lnTo>
                    <a:pt x="2662428" y="3744467"/>
                  </a:lnTo>
                  <a:lnTo>
                    <a:pt x="0" y="3744467"/>
                  </a:lnTo>
                  <a:lnTo>
                    <a:pt x="0" y="0"/>
                  </a:lnTo>
                  <a:close/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521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2025651" y="863601"/>
            <a:ext cx="5099050" cy="3765550"/>
          </a:xfrm>
        </p:spPr>
        <p:txBody>
          <a:bodyPr/>
          <a:lstStyle/>
          <a:p>
            <a:pPr eaLnBrk="1" hangingPunct="1"/>
            <a:r>
              <a:rPr lang="uk-UA" altLang="ru-RU" sz="3000" b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Роль вчителя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3000" i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менеджер, ментор,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3000" i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консультант…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 sz="30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uk-UA" altLang="ru-RU" sz="3000" b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Роль учня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3000" i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дослідник</a:t>
            </a:r>
          </a:p>
          <a:p>
            <a:pPr eaLnBrk="1" hangingPunct="1"/>
            <a:endParaRPr lang="ru-RU" altLang="ru-RU" dirty="0" smtClean="0">
              <a:solidFill>
                <a:srgbClr val="26262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325" name="Заголовок 1"/>
          <p:cNvSpPr>
            <a:spLocks noGrp="1"/>
          </p:cNvSpPr>
          <p:nvPr>
            <p:ph type="title"/>
          </p:nvPr>
        </p:nvSpPr>
        <p:spPr>
          <a:xfrm>
            <a:off x="1547813" y="19065"/>
            <a:ext cx="4392612" cy="696913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70C0"/>
                </a:solidFill>
                <a:ea typeface="ＭＳ Ｐゴシック" panose="020B0600070205080204" pitchFamily="34" charset="-128"/>
              </a:rPr>
              <a:t>STEM</a:t>
            </a:r>
            <a:r>
              <a:rPr lang="uk-UA" altLang="ru-RU" sz="4000" b="1">
                <a:solidFill>
                  <a:srgbClr val="0070C0"/>
                </a:solidFill>
                <a:ea typeface="ＭＳ Ｐゴシック" panose="020B0600070205080204" pitchFamily="34" charset="-128"/>
              </a:rPr>
              <a:t>-навчання</a:t>
            </a:r>
            <a:endParaRPr lang="ru-RU" altLang="ru-RU" sz="4000" b="1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796136" y="483518"/>
            <a:ext cx="2880320" cy="1512168"/>
          </a:xfrm>
          <a:prstGeom prst="wedgeEllipseCallout">
            <a:avLst>
              <a:gd name="adj1" fmla="val -84987"/>
              <a:gd name="adj2" fmla="val 1261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hangingPunct="1"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витрати часу й енергії,</a:t>
            </a:r>
          </a:p>
          <a:p>
            <a:pPr algn="ctr" eaLnBrk="1" hangingPunct="1"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 високий рівень педагогічної кваліфікації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220072" y="2427735"/>
            <a:ext cx="3384376" cy="1656184"/>
          </a:xfrm>
          <a:prstGeom prst="wedgeEllipseCallout">
            <a:avLst>
              <a:gd name="adj1" fmla="val -81422"/>
              <a:gd name="adj2" fmla="val 1313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eaLnBrk="1" hangingPunct="1"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знайомство із методами наукового пізнання та етапами дослідницької діяльності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195486"/>
            <a:ext cx="8064896" cy="8572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kern="0" dirty="0">
                <a:solidFill>
                  <a:srgbClr val="6B9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Від природничо-математичної</a:t>
            </a:r>
            <a:br>
              <a:rPr lang="uk-UA" sz="4000" kern="0" dirty="0">
                <a:solidFill>
                  <a:srgbClr val="6B9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uk-UA" sz="4000" kern="0" dirty="0">
                <a:solidFill>
                  <a:srgbClr val="6B9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освіти до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uk-UA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освіти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852583"/>
              </p:ext>
            </p:extLst>
          </p:nvPr>
        </p:nvGraphicFramePr>
        <p:xfrm>
          <a:off x="899593" y="1203600"/>
          <a:ext cx="8064896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9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70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77115" y="2800111"/>
            <a:ext cx="281686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6666"/>
                </a:solidFill>
                <a:latin typeface="Arial"/>
                <a:cs typeface="Arial"/>
              </a:rPr>
              <a:t>ЦЕ</a:t>
            </a:r>
            <a:r>
              <a:rPr sz="4400" b="1" spc="-10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6666"/>
                </a:solidFill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400" b="1" spc="5" dirty="0">
                <a:solidFill>
                  <a:srgbClr val="006666"/>
                </a:solidFill>
                <a:latin typeface="Arial"/>
                <a:cs typeface="Arial"/>
              </a:rPr>
              <a:t>РЕАЛЬНО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b="1" spc="-5" dirty="0">
                <a:solidFill>
                  <a:srgbClr val="006666"/>
                </a:solidFill>
                <a:latin typeface="Arial"/>
                <a:cs typeface="Arial"/>
              </a:rPr>
              <a:t>???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34" y="365188"/>
            <a:ext cx="3310254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9999"/>
                </a:solidFill>
                <a:latin typeface="Arial"/>
                <a:cs typeface="Arial"/>
              </a:rPr>
              <a:t>А ЯК </a:t>
            </a:r>
            <a:r>
              <a:rPr sz="3600" b="1" spc="-5" dirty="0">
                <a:solidFill>
                  <a:srgbClr val="009999"/>
                </a:solidFill>
                <a:latin typeface="Arial"/>
                <a:cs typeface="Arial"/>
              </a:rPr>
              <a:t>ЖЕ </a:t>
            </a:r>
            <a:r>
              <a:rPr sz="3600" b="1" dirty="0">
                <a:solidFill>
                  <a:srgbClr val="009999"/>
                </a:solidFill>
                <a:latin typeface="Arial"/>
                <a:cs typeface="Arial"/>
              </a:rPr>
              <a:t> ДИ</a:t>
            </a:r>
            <a:r>
              <a:rPr sz="3600" b="1" spc="-85" dirty="0">
                <a:solidFill>
                  <a:srgbClr val="009999"/>
                </a:solidFill>
                <a:latin typeface="Arial"/>
                <a:cs typeface="Arial"/>
              </a:rPr>
              <a:t>С</a:t>
            </a:r>
            <a:r>
              <a:rPr sz="3600" b="1" spc="-235" dirty="0">
                <a:solidFill>
                  <a:srgbClr val="009999"/>
                </a:solidFill>
                <a:latin typeface="Arial"/>
                <a:cs typeface="Arial"/>
              </a:rPr>
              <a:t>Т</a:t>
            </a:r>
            <a:r>
              <a:rPr sz="3600" b="1" dirty="0">
                <a:solidFill>
                  <a:srgbClr val="009999"/>
                </a:solidFill>
                <a:latin typeface="Arial"/>
                <a:cs typeface="Arial"/>
              </a:rPr>
              <a:t>АН</a:t>
            </a:r>
            <a:r>
              <a:rPr sz="3600" b="1" spc="-5" dirty="0">
                <a:solidFill>
                  <a:srgbClr val="009999"/>
                </a:solidFill>
                <a:latin typeface="Arial"/>
                <a:cs typeface="Arial"/>
              </a:rPr>
              <a:t>ЦІ</a:t>
            </a:r>
            <a:r>
              <a:rPr sz="3600" b="1" dirty="0">
                <a:solidFill>
                  <a:srgbClr val="009999"/>
                </a:solidFill>
                <a:latin typeface="Arial"/>
                <a:cs typeface="Arial"/>
              </a:rPr>
              <a:t>ЙКА</a:t>
            </a:r>
            <a:endParaRPr sz="3600">
              <a:latin typeface="Arial"/>
              <a:cs typeface="Arial"/>
            </a:endParaRPr>
          </a:p>
          <a:p>
            <a:pPr marL="3175" algn="ctr">
              <a:lnSpc>
                <a:spcPts val="4785"/>
              </a:lnSpc>
            </a:pPr>
            <a:r>
              <a:rPr sz="4000" b="1" spc="-10" dirty="0">
                <a:solidFill>
                  <a:srgbClr val="009999"/>
                </a:solidFill>
                <a:latin typeface="Arial"/>
                <a:cs typeface="Arial"/>
              </a:rPr>
              <a:t>???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50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6;p37"/>
          <p:cNvSpPr txBox="1">
            <a:spLocks noGrp="1"/>
          </p:cNvSpPr>
          <p:nvPr>
            <p:ph type="title" idx="4294967295"/>
          </p:nvPr>
        </p:nvSpPr>
        <p:spPr>
          <a:xfrm>
            <a:off x="1475656" y="0"/>
            <a:ext cx="7512478" cy="993277"/>
          </a:xfrm>
          <a:prstGeom prst="rect">
            <a:avLst/>
          </a:prstGeom>
        </p:spPr>
        <p:txBody>
          <a:bodyPr spcFirstLastPara="1" wrap="square" lIns="91395" tIns="91395" rIns="91395" bIns="91395" anchor="t" anchorCtr="0">
            <a:noAutofit/>
          </a:bodyPr>
          <a:lstStyle/>
          <a:p>
            <a:pPr lvl="0"/>
            <a:r>
              <a:rPr lang="ru-RU" sz="2400" dirty="0" err="1">
                <a:solidFill>
                  <a:srgbClr val="008000"/>
                </a:solidFill>
                <a:hlinkClick r:id="rId2"/>
              </a:rPr>
              <a:t>Рекомендації</a:t>
            </a:r>
            <a:r>
              <a:rPr lang="ru-RU" sz="2400" dirty="0">
                <a:solidFill>
                  <a:srgbClr val="008000"/>
                </a:solidFill>
                <a:hlinkClick r:id="rId2"/>
              </a:rPr>
              <a:t> МОН </a:t>
            </a:r>
            <a:br>
              <a:rPr lang="ru-RU" sz="2400" dirty="0">
                <a:solidFill>
                  <a:srgbClr val="008000"/>
                </a:solidFill>
                <a:hlinkClick r:id="rId2"/>
              </a:rPr>
            </a:br>
            <a:r>
              <a:rPr lang="ru-RU" sz="2400" dirty="0" err="1">
                <a:solidFill>
                  <a:srgbClr val="008000"/>
                </a:solidFill>
                <a:hlinkClick r:id="rId2"/>
              </a:rPr>
              <a:t>щодо</a:t>
            </a:r>
            <a:r>
              <a:rPr lang="ru-RU" sz="2400" dirty="0">
                <a:solidFill>
                  <a:srgbClr val="008000"/>
                </a:solidFill>
                <a:hlinkClick r:id="rId2"/>
              </a:rPr>
              <a:t> організації </a:t>
            </a:r>
            <a:r>
              <a:rPr lang="ru-RU" sz="2400" dirty="0" err="1">
                <a:solidFill>
                  <a:srgbClr val="008000"/>
                </a:solidFill>
                <a:hlinkClick r:id="rId2"/>
              </a:rPr>
              <a:t>дистанційного</a:t>
            </a:r>
            <a:r>
              <a:rPr lang="ru-RU" sz="2400" dirty="0">
                <a:solidFill>
                  <a:srgbClr val="008000"/>
                </a:solidFill>
                <a:hlinkClick r:id="rId2"/>
              </a:rPr>
              <a:t> навчання</a:t>
            </a:r>
            <a:endParaRPr sz="2400" dirty="0">
              <a:solidFill>
                <a:srgbClr val="008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843558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8000"/>
                </a:solidFill>
              </a:rPr>
              <a:t>ПЛАТФОРМИ ТА ПРОЕКТИ ДЛЯ РОЗВИТКУ І ПІДТРИМКИ </a:t>
            </a:r>
            <a:r>
              <a:rPr lang="en-US" dirty="0">
                <a:solidFill>
                  <a:srgbClr val="008000"/>
                </a:solidFill>
              </a:rPr>
              <a:t>STEM-</a:t>
            </a:r>
            <a:r>
              <a:rPr lang="ru-RU" dirty="0">
                <a:solidFill>
                  <a:srgbClr val="008000"/>
                </a:solidFill>
              </a:rPr>
              <a:t>ВЧИТЕЛІВ </a:t>
            </a:r>
            <a:r>
              <a:rPr lang="en-US" sz="1600" dirty="0">
                <a:hlinkClick r:id="rId3"/>
              </a:rPr>
              <a:t>https://sites.google.com/dano.dp.ua/stem</a:t>
            </a:r>
            <a:r>
              <a:rPr lang="en-US" sz="1600" dirty="0" smtClean="0">
                <a:hlinkClick r:id="rId3"/>
              </a:rPr>
              <a:t>/</a:t>
            </a:r>
            <a:r>
              <a:rPr lang="uk-UA" sz="1600" dirty="0" smtClean="0"/>
              <a:t>  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ru-RU" sz="1600" dirty="0"/>
              <a:t>сайт проекту «</a:t>
            </a:r>
            <a:r>
              <a:rPr lang="en-US" sz="1600" dirty="0"/>
              <a:t>STEM </a:t>
            </a:r>
            <a:r>
              <a:rPr lang="ru-RU" sz="1600" dirty="0"/>
              <a:t>на </a:t>
            </a:r>
            <a:r>
              <a:rPr lang="ru-RU" sz="1600" dirty="0" err="1"/>
              <a:t>Дніпрі</a:t>
            </a:r>
            <a:r>
              <a:rPr lang="ru-RU" sz="1600" dirty="0"/>
              <a:t>» </a:t>
            </a:r>
            <a:r>
              <a:rPr lang="ru-RU" sz="1600" dirty="0" err="1"/>
              <a:t>створений</a:t>
            </a:r>
            <a:r>
              <a:rPr lang="ru-RU" sz="1600" dirty="0"/>
              <a:t> для </a:t>
            </a:r>
            <a:r>
              <a:rPr lang="ru-RU" sz="1600" dirty="0" err="1"/>
              <a:t>підтримки</a:t>
            </a:r>
            <a:r>
              <a:rPr lang="ru-RU" sz="1600" dirty="0"/>
              <a:t> та </a:t>
            </a:r>
            <a:r>
              <a:rPr lang="ru-RU" sz="1600" dirty="0" err="1"/>
              <a:t>науково</a:t>
            </a:r>
            <a:r>
              <a:rPr lang="ru-RU" sz="1600" dirty="0"/>
              <a:t>-методичного </a:t>
            </a:r>
            <a:r>
              <a:rPr lang="ru-RU" sz="1600" dirty="0" err="1"/>
              <a:t>супроводу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en-US" sz="1600" dirty="0"/>
              <a:t>STEM-</a:t>
            </a:r>
            <a:r>
              <a:rPr lang="ru-RU" sz="1600" dirty="0" err="1"/>
              <a:t>освіти</a:t>
            </a:r>
            <a:r>
              <a:rPr lang="ru-RU" sz="1600" dirty="0"/>
              <a:t> у </a:t>
            </a:r>
            <a:r>
              <a:rPr lang="ru-RU" sz="1600" dirty="0" err="1"/>
              <a:t>Дніпропетровській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yakistosviti.com.ua/uk/23-liutogo-22</a:t>
            </a:r>
            <a:r>
              <a:rPr lang="uk-UA" sz="1600" dirty="0" smtClean="0"/>
              <a:t>  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ru-RU" sz="1600" dirty="0" err="1"/>
              <a:t>інноваційний</a:t>
            </a:r>
            <a:r>
              <a:rPr lang="ru-RU" sz="1600" dirty="0"/>
              <a:t> </a:t>
            </a:r>
            <a:r>
              <a:rPr lang="ru-RU" sz="1600" dirty="0" err="1"/>
              <a:t>освітній</a:t>
            </a:r>
            <a:r>
              <a:rPr lang="ru-RU" sz="1600" dirty="0"/>
              <a:t> проект «</a:t>
            </a:r>
            <a:r>
              <a:rPr lang="ru-RU" sz="1600" dirty="0" err="1"/>
              <a:t>Зимова</a:t>
            </a:r>
            <a:r>
              <a:rPr lang="ru-RU" sz="1600" dirty="0"/>
              <a:t> </a:t>
            </a:r>
            <a:r>
              <a:rPr lang="en-US" sz="1600" dirty="0"/>
              <a:t>WEB-STEM </a:t>
            </a:r>
            <a:r>
              <a:rPr lang="ru-RU" sz="1600" dirty="0"/>
              <a:t>школа -2022» для </a:t>
            </a:r>
            <a:r>
              <a:rPr lang="en-US" sz="1600" dirty="0"/>
              <a:t>STEM-</a:t>
            </a:r>
            <a:r>
              <a:rPr lang="ru-RU" sz="1600" dirty="0" err="1"/>
              <a:t>вчителів</a:t>
            </a:r>
            <a:r>
              <a:rPr lang="ru-RU" sz="1600" dirty="0"/>
              <a:t>, створена за принципом «</a:t>
            </a:r>
            <a:r>
              <a:rPr lang="ru-RU" sz="1600" dirty="0" err="1"/>
              <a:t>рівний-рівному</a:t>
            </a:r>
            <a:r>
              <a:rPr lang="ru-RU" sz="1600" dirty="0"/>
              <a:t>». </a:t>
            </a:r>
            <a:endParaRPr lang="ru-RU" sz="1600" dirty="0" smtClean="0"/>
          </a:p>
          <a:p>
            <a:pPr algn="just"/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www.youtube.com/watch?v=lACVxG_kgE0</a:t>
            </a:r>
            <a:r>
              <a:rPr lang="uk-UA" sz="1600" dirty="0" smtClean="0"/>
              <a:t>  </a:t>
            </a:r>
            <a:r>
              <a:rPr lang="en-US" sz="1600" dirty="0" smtClean="0"/>
              <a:t> </a:t>
            </a:r>
            <a:r>
              <a:rPr lang="en-US" sz="1600" dirty="0"/>
              <a:t>- STEM-</a:t>
            </a:r>
            <a:r>
              <a:rPr lang="ru-RU" sz="1600" dirty="0" err="1"/>
              <a:t>освіта</a:t>
            </a:r>
            <a:r>
              <a:rPr lang="ru-RU" sz="1600" dirty="0"/>
              <a:t>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дистанційного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змішаного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. Для </a:t>
            </a:r>
            <a:r>
              <a:rPr lang="ru-RU" sz="1600" dirty="0" err="1"/>
              <a:t>вчителів</a:t>
            </a:r>
            <a:r>
              <a:rPr lang="ru-RU" sz="1600" dirty="0"/>
              <a:t>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цікаві</a:t>
            </a:r>
            <a:r>
              <a:rPr lang="ru-RU" sz="1600" dirty="0"/>
              <a:t> </a:t>
            </a:r>
            <a:r>
              <a:rPr lang="ru-RU" sz="1600" dirty="0" err="1" smtClean="0"/>
              <a:t>ресурси</a:t>
            </a:r>
            <a:r>
              <a:rPr lang="ru-RU" sz="1600" dirty="0" smtClean="0"/>
              <a:t> для </a:t>
            </a:r>
            <a:r>
              <a:rPr lang="en-US" sz="1600" dirty="0"/>
              <a:t>STEM </a:t>
            </a:r>
            <a:r>
              <a:rPr lang="ru-RU" sz="1600" dirty="0" err="1"/>
              <a:t>освіти</a:t>
            </a:r>
            <a:r>
              <a:rPr lang="ru-RU" sz="1600" dirty="0"/>
              <a:t>. Автор: </a:t>
            </a:r>
            <a:r>
              <a:rPr lang="ru-RU" sz="1600" dirty="0" err="1"/>
              <a:t>Сапсай</a:t>
            </a:r>
            <a:r>
              <a:rPr lang="ru-RU" sz="1600" dirty="0"/>
              <a:t> </a:t>
            </a:r>
            <a:r>
              <a:rPr lang="ru-RU" sz="1600" dirty="0" err="1"/>
              <a:t>Ірина</a:t>
            </a:r>
            <a:r>
              <a:rPr lang="ru-RU" sz="1600" dirty="0"/>
              <a:t> </a:t>
            </a:r>
            <a:r>
              <a:rPr lang="ru-RU" sz="1600" dirty="0" err="1"/>
              <a:t>Вікторівна</a:t>
            </a:r>
            <a:r>
              <a:rPr lang="ru-RU" sz="1600" dirty="0"/>
              <a:t>, доцент </a:t>
            </a:r>
            <a:r>
              <a:rPr lang="ru-RU" sz="1600" dirty="0" err="1" smtClean="0"/>
              <a:t>кафедри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природничо-математичної</a:t>
            </a:r>
            <a:r>
              <a:rPr lang="ru-RU" sz="1600" dirty="0" smtClean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</a:t>
            </a:r>
            <a:r>
              <a:rPr lang="ru-RU" sz="1600" dirty="0" err="1"/>
              <a:t>технологій</a:t>
            </a:r>
            <a:r>
              <a:rPr lang="ru-RU" sz="1600" dirty="0"/>
              <a:t> ІПО </a:t>
            </a:r>
            <a:r>
              <a:rPr lang="ru-RU" sz="1600" dirty="0" err="1" smtClean="0"/>
              <a:t>Київського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університету</a:t>
            </a:r>
            <a:r>
              <a:rPr lang="ru-RU" sz="1600" dirty="0" smtClean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Бориса </a:t>
            </a:r>
            <a:r>
              <a:rPr lang="ru-RU" sz="1600" dirty="0" err="1"/>
              <a:t>Грінченка</a:t>
            </a:r>
            <a:r>
              <a:rPr lang="ru-RU" sz="1600" dirty="0" smtClean="0"/>
              <a:t>.</a:t>
            </a:r>
          </a:p>
          <a:p>
            <a:pPr algn="just"/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youtu.be/kX8MXEZlLxA</a:t>
            </a:r>
            <a:r>
              <a:rPr lang="uk-UA" sz="1600" dirty="0" smtClean="0"/>
              <a:t>  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ru-RU" sz="1600" dirty="0"/>
              <a:t>онлайн-курс для </a:t>
            </a:r>
            <a:r>
              <a:rPr lang="ru-RU" sz="1600" dirty="0" err="1"/>
              <a:t>вчителів</a:t>
            </a:r>
            <a:r>
              <a:rPr lang="ru-RU" sz="1600" dirty="0"/>
              <a:t> Бери й </a:t>
            </a:r>
            <a:r>
              <a:rPr lang="ru-RU" sz="1600" dirty="0" err="1" smtClean="0"/>
              <a:t>роби</a:t>
            </a:r>
            <a:r>
              <a:rPr lang="ru-RU" sz="1600" dirty="0" smtClean="0"/>
              <a:t>. </a:t>
            </a:r>
            <a:r>
              <a:rPr lang="ru-RU" sz="1600" dirty="0" err="1" smtClean="0"/>
              <a:t>Лекція</a:t>
            </a:r>
            <a:r>
              <a:rPr lang="ru-RU" sz="1600" dirty="0"/>
              <a:t>: «</a:t>
            </a:r>
            <a:r>
              <a:rPr lang="ru-RU" sz="1600" dirty="0" err="1"/>
              <a:t>Інтерактивні</a:t>
            </a:r>
            <a:r>
              <a:rPr lang="ru-RU" sz="1600" dirty="0"/>
              <a:t> </a:t>
            </a:r>
            <a:r>
              <a:rPr lang="ru-RU" sz="1600" dirty="0" err="1"/>
              <a:t>інструменти</a:t>
            </a:r>
            <a:r>
              <a:rPr lang="ru-RU" sz="1600" dirty="0"/>
              <a:t> для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дослідницьких</a:t>
            </a:r>
            <a:r>
              <a:rPr lang="ru-RU" sz="1600" dirty="0"/>
              <a:t> </a:t>
            </a:r>
            <a:r>
              <a:rPr lang="ru-RU" sz="1600" dirty="0" err="1" smtClean="0"/>
              <a:t>навичок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/>
              <a:t>»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Владислави</a:t>
            </a:r>
            <a:r>
              <a:rPr lang="ru-RU" sz="1600" dirty="0"/>
              <a:t> Бандурко, </a:t>
            </a:r>
            <a:r>
              <a:rPr lang="ru-RU" sz="1600" dirty="0" err="1"/>
              <a:t>вчителя</a:t>
            </a:r>
            <a:r>
              <a:rPr lang="ru-RU" sz="1600" dirty="0"/>
              <a:t> </a:t>
            </a:r>
            <a:r>
              <a:rPr lang="ru-RU" sz="1600" dirty="0" err="1"/>
              <a:t>біології</a:t>
            </a:r>
            <a:r>
              <a:rPr lang="ru-RU" sz="1600" dirty="0"/>
              <a:t>, </a:t>
            </a:r>
            <a:r>
              <a:rPr lang="ru-RU" sz="1600" dirty="0" err="1"/>
              <a:t>засновниці</a:t>
            </a:r>
            <a:r>
              <a:rPr lang="ru-RU" sz="1600" dirty="0"/>
              <a:t> </a:t>
            </a:r>
            <a:r>
              <a:rPr lang="ru-RU" sz="1600" dirty="0" err="1" smtClean="0"/>
              <a:t>ліцею</a:t>
            </a:r>
            <a:r>
              <a:rPr lang="ru-RU" sz="1600" dirty="0" smtClean="0"/>
              <a:t> </a:t>
            </a:r>
            <a:r>
              <a:rPr lang="en-US" sz="1600" dirty="0" smtClean="0"/>
              <a:t>Educator</a:t>
            </a:r>
            <a:r>
              <a:rPr lang="en-US" sz="1600" dirty="0"/>
              <a:t>, </a:t>
            </a:r>
            <a:r>
              <a:rPr lang="ru-RU" sz="1600" dirty="0" err="1"/>
              <a:t>експертки</a:t>
            </a:r>
            <a:r>
              <a:rPr lang="ru-RU" sz="1600" dirty="0"/>
              <a:t> ГС «</a:t>
            </a:r>
            <a:r>
              <a:rPr lang="ru-RU" sz="1600" dirty="0" err="1"/>
              <a:t>Освіторія</a:t>
            </a:r>
            <a:r>
              <a:rPr lang="ru-RU" sz="1600" dirty="0"/>
              <a:t>».</a:t>
            </a:r>
          </a:p>
          <a:p>
            <a:pPr algn="just"/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www.youtube.com/watch?v=Ucr9o5VsVxs</a:t>
            </a:r>
            <a:r>
              <a:rPr lang="uk-UA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ru-RU" sz="1600" dirty="0" err="1"/>
              <a:t>Майстерка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тренерів</a:t>
            </a:r>
            <a:endParaRPr lang="ru-RU" sz="1600" dirty="0"/>
          </a:p>
          <a:p>
            <a:pPr algn="just"/>
            <a:r>
              <a:rPr lang="en-US" sz="1600" dirty="0" err="1"/>
              <a:t>EdPro</a:t>
            </a:r>
            <a:r>
              <a:rPr lang="en-US" sz="1600" dirty="0"/>
              <a:t> «</a:t>
            </a:r>
            <a:r>
              <a:rPr lang="ru-RU" sz="1600" dirty="0" err="1"/>
              <a:t>Відкритий</a:t>
            </a:r>
            <a:r>
              <a:rPr lang="ru-RU" sz="1600" dirty="0"/>
              <a:t> доступ в </a:t>
            </a:r>
            <a:r>
              <a:rPr lang="en-US" sz="1600" dirty="0" err="1"/>
              <a:t>mozaBook</a:t>
            </a:r>
            <a:r>
              <a:rPr lang="en-US" sz="1600" dirty="0"/>
              <a:t> </a:t>
            </a:r>
            <a:r>
              <a:rPr lang="ru-RU" sz="1600" dirty="0"/>
              <a:t>учителям, </a:t>
            </a:r>
            <a:r>
              <a:rPr lang="ru-RU" sz="1600" dirty="0" err="1"/>
              <a:t>дітям</a:t>
            </a:r>
            <a:r>
              <a:rPr lang="ru-RU" sz="1600" dirty="0"/>
              <a:t>, батькам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362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42989" y="770335"/>
            <a:ext cx="7024687" cy="504825"/>
          </a:xfrm>
        </p:spPr>
        <p:txBody>
          <a:bodyPr/>
          <a:lstStyle/>
          <a:p>
            <a:pPr algn="ctr"/>
            <a:r>
              <a:rPr lang="uk-UA" altLang="uk-UA" smtClean="0"/>
              <a:t> Дякую за увагу</a:t>
            </a:r>
          </a:p>
        </p:txBody>
      </p:sp>
      <p:pic>
        <p:nvPicPr>
          <p:cNvPr id="24579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4" y="1545432"/>
            <a:ext cx="3508375" cy="2631281"/>
          </a:xfrm>
        </p:spPr>
      </p:pic>
    </p:spTree>
    <p:extLst>
      <p:ext uri="{BB962C8B-B14F-4D97-AF65-F5344CB8AC3E}">
        <p14:creationId xmlns:p14="http://schemas.microsoft.com/office/powerpoint/2010/main" val="377469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635646"/>
            <a:ext cx="7128792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Що таке STEM-освіта та як впровадити її в освітній процес?</a:t>
            </a:r>
            <a:endParaRPr lang="ru-RU" sz="2400" b="1" dirty="0">
              <a:solidFill>
                <a:srgbClr val="0070C0"/>
              </a:solidFill>
              <a:latin typeface="+mj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Віртуальні </a:t>
            </a:r>
            <a:r>
              <a:rPr lang="uk-UA" sz="2400" b="1" dirty="0" err="1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інстументи</a:t>
            </a:r>
            <a:r>
              <a:rPr lang="uk-UA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 вчителя.</a:t>
            </a:r>
            <a:endParaRPr lang="ru-RU" sz="2400" b="1" dirty="0">
              <a:solidFill>
                <a:srgbClr val="0070C0"/>
              </a:solidFill>
              <a:latin typeface="+mj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 err="1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Веб-квест</a:t>
            </a:r>
            <a:r>
              <a:rPr lang="uk-UA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 «Мандруємо Україною»</a:t>
            </a:r>
            <a:endParaRPr lang="ru-RU" sz="2400" b="1" dirty="0">
              <a:solidFill>
                <a:srgbClr val="0070C0"/>
              </a:solidFill>
              <a:latin typeface="+mj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Використання елементів STEM – освіти у викладанні географії.</a:t>
            </a:r>
            <a:endParaRPr lang="ru-RU" sz="2400" b="1" dirty="0">
              <a:solidFill>
                <a:srgbClr val="0070C0"/>
              </a:solidFill>
              <a:latin typeface="+mj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 err="1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Брейнстормінг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 STEM 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fo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 teachers</a:t>
            </a:r>
            <a:r>
              <a:rPr lang="uk-UA" sz="24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sz="2400" b="1" dirty="0">
              <a:solidFill>
                <a:srgbClr val="0070C0"/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058" y="123478"/>
            <a:ext cx="710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8000"/>
                </a:solidFill>
              </a:rPr>
              <a:t>ПРО ЩО ПОСПІЛКУЄМОСЬ? </a:t>
            </a:r>
          </a:p>
          <a:p>
            <a:r>
              <a:rPr lang="uk-UA" sz="2400" b="1" dirty="0">
                <a:solidFill>
                  <a:srgbClr val="008000"/>
                </a:solidFill>
              </a:rPr>
              <a:t> </a:t>
            </a:r>
            <a:r>
              <a:rPr lang="uk-UA" sz="2400" b="1" dirty="0" smtClean="0">
                <a:solidFill>
                  <a:srgbClr val="008000"/>
                </a:solidFill>
              </a:rPr>
              <a:t>                         ЩО ДІЗНАЄМОСЬ?</a:t>
            </a:r>
          </a:p>
          <a:p>
            <a:r>
              <a:rPr lang="uk-UA" sz="2400" b="1" dirty="0" smtClean="0">
                <a:solidFill>
                  <a:srgbClr val="008000"/>
                </a:solidFill>
              </a:rPr>
              <a:t>                                             В ЧОМУ ВІЗЬМЕМО УЧАСТЬ?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4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784985" y="3254216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4985" y="1367790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4985" y="1996630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4985" y="2625280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033609958"/>
              </p:ext>
            </p:extLst>
          </p:nvPr>
        </p:nvGraphicFramePr>
        <p:xfrm>
          <a:off x="1331640" y="1092612"/>
          <a:ext cx="7613528" cy="403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23728" y="-94940"/>
            <a:ext cx="5400671" cy="1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621"/>
            <a:ext cx="7596808" cy="857250"/>
          </a:xfrm>
        </p:spPr>
        <p:txBody>
          <a:bodyPr/>
          <a:lstStyle/>
          <a:p>
            <a:r>
              <a:rPr lang="uk-UA" sz="4000" b="1" dirty="0">
                <a:solidFill>
                  <a:srgbClr val="0000CC"/>
                </a:solidFill>
              </a:rPr>
              <a:t>Що таке </a:t>
            </a:r>
            <a:r>
              <a:rPr lang="en-US" sz="4000" b="1" dirty="0">
                <a:solidFill>
                  <a:srgbClr val="0000CC"/>
                </a:solidFill>
              </a:rPr>
              <a:t>STEM –</a:t>
            </a:r>
            <a:r>
              <a:rPr lang="uk-UA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STE</a:t>
            </a:r>
            <a:r>
              <a:rPr lang="uk-UA" sz="4000" b="1" dirty="0">
                <a:solidFill>
                  <a:srgbClr val="FF0000"/>
                </a:solidFill>
              </a:rPr>
              <a:t>А</a:t>
            </a:r>
            <a:r>
              <a:rPr lang="en-US" sz="4000" b="1" dirty="0">
                <a:solidFill>
                  <a:srgbClr val="FF0000"/>
                </a:solidFill>
              </a:rPr>
              <a:t>M -</a:t>
            </a:r>
            <a:r>
              <a:rPr lang="uk-UA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STREAM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71550"/>
            <a:ext cx="6707088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STEM</a:t>
            </a:r>
            <a:r>
              <a:rPr lang="uk-UA" sz="2400" dirty="0"/>
              <a:t> вживається для позначення напряму в освіті</a:t>
            </a:r>
            <a:r>
              <a:rPr lang="uk-UA" sz="2400" dirty="0" smtClean="0"/>
              <a:t>, що </a:t>
            </a:r>
            <a:r>
              <a:rPr lang="uk-UA" sz="2400" dirty="0"/>
              <a:t>охоплює: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Science (</a:t>
            </a:r>
            <a:r>
              <a:rPr lang="uk-UA" sz="2400" dirty="0"/>
              <a:t>природничі науки)</a:t>
            </a:r>
            <a:r>
              <a:rPr lang="en-US" sz="2400" dirty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Technology</a:t>
            </a:r>
            <a:r>
              <a:rPr lang="uk-UA" sz="2400" dirty="0"/>
              <a:t> (технології)</a:t>
            </a:r>
            <a:r>
              <a:rPr lang="en-US" sz="2400" dirty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Engineering</a:t>
            </a:r>
            <a:r>
              <a:rPr lang="uk-UA" sz="2400" dirty="0"/>
              <a:t> (інжиніринг, проектування, дизайн)</a:t>
            </a:r>
            <a:r>
              <a:rPr lang="en-US" sz="2400" dirty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Mathematics</a:t>
            </a:r>
            <a:r>
              <a:rPr lang="uk-UA" sz="2400" dirty="0"/>
              <a:t> (математика),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Arts</a:t>
            </a:r>
            <a:r>
              <a:rPr lang="uk-UA" sz="2400" dirty="0"/>
              <a:t> (мистецтво),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Reading</a:t>
            </a:r>
            <a:r>
              <a:rPr lang="uk-UA" sz="2400" dirty="0"/>
              <a:t> </a:t>
            </a:r>
            <a:r>
              <a:rPr lang="en-US" sz="2400" dirty="0"/>
              <a:t>+</a:t>
            </a:r>
            <a:r>
              <a:rPr lang="uk-UA" sz="2400" dirty="0"/>
              <a:t> </a:t>
            </a:r>
            <a:r>
              <a:rPr lang="en-US" sz="2400" dirty="0"/>
              <a:t>Writing</a:t>
            </a:r>
            <a:r>
              <a:rPr lang="uk-UA" sz="2400" dirty="0"/>
              <a:t> (</a:t>
            </a:r>
            <a:r>
              <a:rPr lang="ru-RU" sz="2400" dirty="0" err="1"/>
              <a:t>читання</a:t>
            </a:r>
            <a:r>
              <a:rPr lang="ru-RU" sz="2400" dirty="0"/>
              <a:t> + </a:t>
            </a:r>
            <a:r>
              <a:rPr lang="ru-RU" sz="2400" dirty="0" smtClean="0"/>
              <a:t>письмо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79669"/>
            <a:ext cx="1908175" cy="8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30" y="2427734"/>
            <a:ext cx="19081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30" y="3673109"/>
            <a:ext cx="2408237" cy="14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9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06375"/>
            <a:ext cx="7885112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запровадження </a:t>
            </a:r>
            <a:r>
              <a:rPr lang="uk-UA" sz="27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STEM-освіти </a:t>
            </a:r>
            <a:r>
              <a:rPr lang="uk-UA" sz="2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 технологіями та </a:t>
            </a:r>
            <a:r>
              <a:rPr lang="uk-UA" sz="27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радикальнми</a:t>
            </a:r>
            <a:r>
              <a:rPr lang="uk-UA" sz="2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продуктами майбутнього </a:t>
            </a:r>
            <a:r>
              <a:rPr lang="uk-UA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5" y="1200152"/>
            <a:ext cx="7777162" cy="36750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dirty="0" err="1"/>
              <a:t>Геоінженер</a:t>
            </a:r>
            <a:r>
              <a:rPr lang="uk-UA" sz="2000" dirty="0" err="1"/>
              <a:t>ія</a:t>
            </a:r>
            <a:r>
              <a:rPr lang="uk-UA" sz="2000" dirty="0"/>
              <a:t>                          Інтелектуальні енергетичні системи </a:t>
            </a:r>
          </a:p>
          <a:p>
            <a:pPr marL="0" indent="0">
              <a:buNone/>
              <a:defRPr/>
            </a:pPr>
            <a:r>
              <a:rPr lang="uk-UA" sz="2000" dirty="0"/>
              <a:t>             Радикальні матеріали                                     Синтетична біологія</a:t>
            </a:r>
          </a:p>
          <a:p>
            <a:pPr marL="0" indent="0">
              <a:buNone/>
              <a:defRPr/>
            </a:pPr>
            <a:r>
              <a:rPr lang="uk-UA" sz="2000" dirty="0"/>
              <a:t>                  Індивідуальна </a:t>
            </a:r>
            <a:r>
              <a:rPr lang="uk-UA" sz="2000" dirty="0" err="1"/>
              <a:t>геноміка</a:t>
            </a:r>
            <a:r>
              <a:rPr lang="uk-UA" sz="2000" dirty="0"/>
              <a:t>                </a:t>
            </a:r>
            <a:r>
              <a:rPr lang="uk-UA" sz="2000" dirty="0" err="1"/>
              <a:t>Біоінтерфейси</a:t>
            </a:r>
            <a:r>
              <a:rPr lang="uk-UA" sz="2000" dirty="0"/>
              <a:t>  </a:t>
            </a:r>
          </a:p>
          <a:p>
            <a:pPr marL="0" indent="0">
              <a:buNone/>
              <a:defRPr/>
            </a:pPr>
            <a:r>
              <a:rPr lang="uk-UA" sz="2000" dirty="0"/>
              <a:t> Інформаційні </a:t>
            </a:r>
            <a:r>
              <a:rPr lang="uk-UA" sz="2000" dirty="0" smtClean="0"/>
              <a:t>інтерфейс                 </a:t>
            </a:r>
            <a:r>
              <a:rPr lang="uk-UA" sz="2000" dirty="0"/>
              <a:t>Сонячна енергетика     </a:t>
            </a:r>
          </a:p>
          <a:p>
            <a:pPr marL="0" indent="0">
              <a:buNone/>
              <a:defRPr/>
            </a:pPr>
            <a:r>
              <a:rPr lang="uk-UA" sz="2000" dirty="0"/>
              <a:t>                     </a:t>
            </a:r>
            <a:r>
              <a:rPr lang="uk-UA" sz="2000" dirty="0" err="1"/>
              <a:t>Ноотропні</a:t>
            </a:r>
            <a:r>
              <a:rPr lang="uk-UA" sz="2000" dirty="0"/>
              <a:t> препарати            Нові </a:t>
            </a:r>
            <a:r>
              <a:rPr lang="uk-UA" sz="2000" dirty="0" err="1"/>
              <a:t>енергомісткі</a:t>
            </a:r>
            <a:r>
              <a:rPr lang="uk-UA" sz="2000" dirty="0"/>
              <a:t> батареї   </a:t>
            </a:r>
          </a:p>
          <a:p>
            <a:pPr marL="0" indent="0">
              <a:buNone/>
              <a:defRPr/>
            </a:pPr>
            <a:r>
              <a:rPr lang="uk-UA" sz="2000" dirty="0"/>
              <a:t>    Стовбурові клітини            Біопаливо                   Клонування   </a:t>
            </a:r>
          </a:p>
          <a:p>
            <a:pPr marL="0" indent="0">
              <a:buNone/>
              <a:defRPr/>
            </a:pPr>
            <a:r>
              <a:rPr lang="uk-UA" sz="2000" dirty="0"/>
              <a:t>                 Робототехніка                             </a:t>
            </a:r>
            <a:r>
              <a:rPr lang="uk-UA" sz="2000" dirty="0" err="1"/>
              <a:t>Низькоорбітні</a:t>
            </a:r>
            <a:r>
              <a:rPr lang="uk-UA" sz="2000" dirty="0"/>
              <a:t> космічні польоти</a:t>
            </a:r>
          </a:p>
          <a:p>
            <a:pPr marL="0" indent="0">
              <a:buNone/>
              <a:defRPr/>
            </a:pPr>
            <a:r>
              <a:rPr lang="uk-UA" sz="2000" dirty="0"/>
              <a:t> </a:t>
            </a:r>
            <a:r>
              <a:rPr lang="uk-UA" sz="2000" dirty="0" err="1"/>
              <a:t>Мемристори</a:t>
            </a:r>
            <a:r>
              <a:rPr lang="uk-UA" sz="2000" dirty="0"/>
              <a:t>          Мобільні голографічні засоби зв</a:t>
            </a:r>
            <a:r>
              <a:rPr lang="en-GB" sz="2000" dirty="0"/>
              <a:t>’</a:t>
            </a:r>
            <a:r>
              <a:rPr lang="uk-UA" sz="2000" dirty="0" err="1"/>
              <a:t>язку</a:t>
            </a:r>
            <a:endParaRPr lang="uk-UA" sz="2000" dirty="0"/>
          </a:p>
          <a:p>
            <a:pPr marL="0" indent="0">
              <a:buNone/>
              <a:defRPr/>
            </a:pPr>
            <a:r>
              <a:rPr lang="uk-UA" sz="2000" dirty="0"/>
              <a:t>                                     Батареї, що заряджаються  від повітряних джерел</a:t>
            </a:r>
          </a:p>
          <a:p>
            <a:pPr marL="0" indent="0">
              <a:buNone/>
              <a:defRPr/>
            </a:pPr>
            <a:r>
              <a:rPr lang="uk-UA" sz="2000" dirty="0"/>
              <a:t>             Розумні навігаційні системи                     Штучний інтелект</a:t>
            </a:r>
          </a:p>
          <a:p>
            <a:pPr marL="0" indent="0">
              <a:buNone/>
              <a:defRPr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728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176" y="0"/>
            <a:ext cx="70148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3600" spc="-30" dirty="0"/>
              <a:t>Законодавчі</a:t>
            </a:r>
            <a:r>
              <a:rPr sz="3600" spc="-86" dirty="0"/>
              <a:t> </a:t>
            </a:r>
            <a:r>
              <a:rPr sz="3600" spc="-26" dirty="0"/>
              <a:t>підстави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1784985" y="3254216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648" y="498095"/>
            <a:ext cx="7704856" cy="45313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r>
              <a:rPr lang="ru-RU" sz="1600" spc="-26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Закони</a:t>
            </a:r>
            <a:r>
              <a:rPr lang="ru-RU" sz="1600" spc="-26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України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 «Про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освіту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повну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загальну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середню</a:t>
            </a:r>
            <a:r>
              <a:rPr lang="ru-RU" sz="1600" spc="-26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освіту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позашкільну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освіту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наукову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 та </a:t>
            </a:r>
            <a:r>
              <a:rPr lang="ru-RU" sz="1600" spc="-26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науково-технічну</a:t>
            </a:r>
            <a:r>
              <a:rPr lang="ru-RU" sz="1600" spc="-26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діяльність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1600" spc="-26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інноваційну</a:t>
            </a:r>
            <a:r>
              <a:rPr lang="ru-RU" sz="1600" spc="-26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6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діяльність</a:t>
            </a:r>
            <a:r>
              <a:rPr lang="ru-RU" sz="1600" spc="-26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».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Концепція реалізації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державної політики у сфері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реформування загальної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середньої освіти «Нова українська школа» на період до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2029 року. 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Концепція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розвитку природничо-математичної освіти (</a:t>
            </a:r>
            <a:r>
              <a:rPr lang="en-US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STEM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освіти), затвердженої розпорядженням Кабінету Міністрів України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від </a:t>
            </a:r>
          </a:p>
          <a:p>
            <a:pPr marL="9525">
              <a:spcBef>
                <a:spcPts val="75"/>
              </a:spcBef>
            </a:pP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   05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серпня 2020 року № 960-р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).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Плану заходів щодо реалізації Концепції розвитку </a:t>
            </a:r>
            <a:r>
              <a:rPr lang="uk-UA" sz="1600" spc="-4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природничо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математичної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 (</a:t>
            </a:r>
            <a:r>
              <a:rPr lang="en-US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STEM-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освіти) до 2027 року,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затвердженого розпорядженням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Кабінету Міністрів України від 13 січня 2021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року  № 131-р.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Плану заходів щодо популяризації природничих наук та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математики до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2025 року, затвердженого розпорядженням Кабінету Міністрів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України від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14 квітня 2021 року №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320-р.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Лист ІМЗО від 15.08.2022 № 22.1/10-1080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«Методичні 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рекомендації щодо розвитку </a:t>
            </a:r>
            <a:r>
              <a:rPr lang="en-US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STEM-</a:t>
            </a:r>
            <a:r>
              <a:rPr lang="uk-UA" sz="1600" spc="-4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 в закладах загальної середньої та позашкільної освіти у 2022/2023 навчальному </a:t>
            </a:r>
            <a:r>
              <a:rPr lang="uk-UA" sz="1600" spc="-4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році».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Ø"/>
            </a:pPr>
            <a:endParaRPr lang="uk-UA" sz="1600" spc="-4" dirty="0" smtClean="0">
              <a:solidFill>
                <a:srgbClr val="00B05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4985" y="1367790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4985" y="1996630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4985" y="2625280"/>
            <a:ext cx="1462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76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038" y="149764"/>
            <a:ext cx="6639530" cy="68624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53" dirty="0">
                <a:solidFill>
                  <a:srgbClr val="4471C4"/>
                </a:solidFill>
                <a:latin typeface="Tahoma"/>
                <a:cs typeface="Tahoma"/>
              </a:rPr>
              <a:t>STEAM-компетентності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278" y="854211"/>
            <a:ext cx="7639050" cy="2938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8" dirty="0">
                <a:latin typeface="Calibri"/>
                <a:cs typeface="Calibri"/>
              </a:rPr>
              <a:t>Закон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pc="-11" dirty="0">
                <a:latin typeface="Calibri"/>
                <a:cs typeface="Calibri"/>
              </a:rPr>
              <a:t>України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«Про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освіту» передбачає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формування</a:t>
            </a:r>
            <a:r>
              <a:rPr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STEAM-компетентностей,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7664" y="1406320"/>
            <a:ext cx="901065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зокрема: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9639" y="1395603"/>
            <a:ext cx="2375535" cy="796532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429" rIns="0" bIns="0" rtlCol="0">
            <a:spAutoFit/>
          </a:bodyPr>
          <a:lstStyle/>
          <a:p>
            <a:pPr>
              <a:spcBef>
                <a:spcPts val="11"/>
              </a:spcBef>
            </a:pPr>
            <a:endParaRPr sz="2000">
              <a:latin typeface="Times New Roman"/>
              <a:cs typeface="Times New Roman"/>
            </a:endParaRPr>
          </a:p>
          <a:p>
            <a:pPr marL="473869" marR="468630" indent="101441">
              <a:lnSpc>
                <a:spcPts val="1898"/>
              </a:lnSpc>
              <a:spcBef>
                <a:spcPts val="4"/>
              </a:spcBef>
            </a:pP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математична 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омп</a:t>
            </a: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700" spc="-23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700" spc="4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тніс</a:t>
            </a: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9207" y="1395603"/>
            <a:ext cx="1062990" cy="10755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99207" y="2648331"/>
            <a:ext cx="2375535" cy="885146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61449" rIns="0" bIns="0" rtlCol="0">
            <a:spAutoFit/>
          </a:bodyPr>
          <a:lstStyle/>
          <a:p>
            <a:pPr marL="102394" marR="96679" algn="ctr">
              <a:lnSpc>
                <a:spcPct val="91500"/>
              </a:lnSpc>
              <a:spcBef>
                <a:spcPts val="1271"/>
              </a:spcBef>
            </a:pP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компетентності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галузі </a:t>
            </a:r>
            <a:r>
              <a:rPr sz="1700" spc="-3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природничих 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наук,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техніки</a:t>
            </a: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1" dirty="0">
                <a:solidFill>
                  <a:srgbClr val="FFFFFF"/>
                </a:solidFill>
                <a:latin typeface="Calibri"/>
                <a:cs typeface="Calibri"/>
              </a:rPr>
              <a:t>технологій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1803" y="2648332"/>
            <a:ext cx="1062990" cy="10744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69639" y="3899916"/>
            <a:ext cx="2375535" cy="796532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429" rIns="0" bIns="0" rtlCol="0">
            <a:spAutoFit/>
          </a:bodyPr>
          <a:lstStyle/>
          <a:p>
            <a:pPr>
              <a:spcBef>
                <a:spcPts val="11"/>
              </a:spcBef>
            </a:pPr>
            <a:endParaRPr sz="2000">
              <a:latin typeface="Times New Roman"/>
              <a:cs typeface="Times New Roman"/>
            </a:endParaRPr>
          </a:p>
          <a:p>
            <a:pPr marL="473869" marR="468630" indent="252413">
              <a:lnSpc>
                <a:spcPts val="1898"/>
              </a:lnSpc>
              <a:spcBef>
                <a:spcPts val="4"/>
              </a:spcBef>
            </a:pP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культурна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омп</a:t>
            </a: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700" spc="-23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700" spc="4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тніс</a:t>
            </a:r>
            <a:r>
              <a:rPr sz="1700" spc="-8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9207" y="3899916"/>
            <a:ext cx="106299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254" y="195486"/>
            <a:ext cx="6968014" cy="134360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3" algn="ctr">
              <a:lnSpc>
                <a:spcPts val="3420"/>
              </a:lnSpc>
              <a:spcBef>
                <a:spcPts val="71"/>
              </a:spcBef>
            </a:pPr>
            <a:r>
              <a:rPr sz="4000" b="1" spc="-15" dirty="0">
                <a:latin typeface="Calibri"/>
                <a:cs typeface="Calibri"/>
              </a:rPr>
              <a:t>КОНЦЕПЦІЯ</a:t>
            </a:r>
          </a:p>
          <a:p>
            <a:pPr algn="ctr">
              <a:lnSpc>
                <a:spcPts val="3420"/>
              </a:lnSpc>
            </a:pPr>
            <a:r>
              <a:rPr sz="4000" spc="-4" dirty="0">
                <a:solidFill>
                  <a:srgbClr val="006FC0"/>
                </a:solidFill>
                <a:latin typeface="Calibri"/>
                <a:cs typeface="Calibri"/>
              </a:rPr>
              <a:t>розвитку </a:t>
            </a:r>
            <a:r>
              <a:rPr sz="4000" spc="-11" dirty="0">
                <a:solidFill>
                  <a:srgbClr val="006FC0"/>
                </a:solidFill>
                <a:latin typeface="Calibri"/>
                <a:cs typeface="Calibri"/>
              </a:rPr>
              <a:t>природничо-математичної</a:t>
            </a:r>
            <a:r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4" dirty="0">
                <a:solidFill>
                  <a:srgbClr val="006FC0"/>
                </a:solidFill>
                <a:latin typeface="Calibri"/>
                <a:cs typeface="Calibri"/>
              </a:rPr>
              <a:t>освіти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9108" y="1977893"/>
            <a:ext cx="5931218" cy="10139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148013">
              <a:spcBef>
                <a:spcPts val="71"/>
              </a:spcBef>
            </a:pPr>
            <a:r>
              <a:rPr sz="3000" spc="-8" dirty="0">
                <a:solidFill>
                  <a:srgbClr val="00B050"/>
                </a:solidFill>
                <a:latin typeface="Calibri"/>
                <a:cs typeface="Calibri"/>
              </a:rPr>
              <a:t>(STEM-освіти)</a:t>
            </a:r>
            <a:endParaRPr sz="30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9525">
              <a:spcBef>
                <a:spcPts val="1714"/>
              </a:spcBef>
            </a:pP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розпорядженням</a:t>
            </a:r>
            <a:r>
              <a:rPr sz="21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КМУ</a:t>
            </a:r>
            <a:r>
              <a:rPr sz="2100" spc="8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від 5</a:t>
            </a:r>
            <a:r>
              <a:rPr sz="2100" spc="4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серпня</a:t>
            </a:r>
            <a:r>
              <a:rPr sz="2100" spc="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2020</a:t>
            </a:r>
            <a:r>
              <a:rPr sz="2100" spc="19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р.</a:t>
            </a:r>
            <a:r>
              <a:rPr sz="2100" spc="1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№</a:t>
            </a:r>
            <a:r>
              <a:rPr sz="2100" spc="4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B050"/>
                </a:solidFill>
                <a:latin typeface="Calibri"/>
                <a:cs typeface="Calibri"/>
              </a:rPr>
              <a:t>960-р</a:t>
            </a:r>
            <a:endParaRPr sz="21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712" y="3363838"/>
            <a:ext cx="6505099" cy="91487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525" marR="3810">
              <a:lnSpc>
                <a:spcPts val="2265"/>
              </a:lnSpc>
              <a:spcBef>
                <a:spcPts val="360"/>
              </a:spcBef>
            </a:pPr>
            <a:r>
              <a:rPr sz="2100" spc="-34" dirty="0">
                <a:solidFill>
                  <a:srgbClr val="0070C0"/>
                </a:solidFill>
                <a:latin typeface="Calibri"/>
                <a:cs typeface="Calibri"/>
              </a:rPr>
              <a:t>МЕТА</a:t>
            </a:r>
            <a:r>
              <a:rPr sz="2100" spc="-1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70C0"/>
                </a:solidFill>
                <a:latin typeface="Calibri"/>
                <a:cs typeface="Calibri"/>
              </a:rPr>
              <a:t>сприяння</a:t>
            </a:r>
            <a:r>
              <a:rPr sz="2100" spc="26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70C0"/>
                </a:solidFill>
                <a:latin typeface="Calibri"/>
                <a:cs typeface="Calibri"/>
              </a:rPr>
              <a:t>розвитку STEM-освіти</a:t>
            </a:r>
            <a:r>
              <a:rPr sz="21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0070C0"/>
                </a:solidFill>
                <a:latin typeface="Calibri"/>
                <a:cs typeface="Calibri"/>
              </a:rPr>
              <a:t>шляхом</a:t>
            </a:r>
            <a:r>
              <a:rPr sz="2100" spc="-8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19" dirty="0">
                <a:solidFill>
                  <a:srgbClr val="0070C0"/>
                </a:solidFill>
                <a:latin typeface="Calibri"/>
                <a:cs typeface="Calibri"/>
              </a:rPr>
              <a:t>розбудови </a:t>
            </a:r>
            <a:r>
              <a:rPr sz="2100" spc="-4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8" dirty="0" err="1">
                <a:solidFill>
                  <a:srgbClr val="0070C0"/>
                </a:solidFill>
                <a:latin typeface="Calibri"/>
                <a:cs typeface="Calibri"/>
              </a:rPr>
              <a:t>мережі</a:t>
            </a:r>
            <a:r>
              <a:rPr sz="2100" spc="-8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8" dirty="0" smtClean="0">
                <a:solidFill>
                  <a:srgbClr val="0070C0"/>
                </a:solidFill>
                <a:latin typeface="Calibri"/>
                <a:cs typeface="Calibri"/>
              </a:rPr>
              <a:t>STEM-</a:t>
            </a:r>
            <a:r>
              <a:rPr sz="2100" spc="-8" dirty="0" err="1" smtClean="0">
                <a:solidFill>
                  <a:srgbClr val="0070C0"/>
                </a:solidFill>
                <a:latin typeface="Calibri"/>
                <a:cs typeface="Calibri"/>
              </a:rPr>
              <a:t>центрів</a:t>
            </a:r>
            <a:r>
              <a:rPr lang="uk-UA" sz="2100" spc="19" dirty="0" smtClean="0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sz="2100" spc="4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0070C0"/>
                </a:solidFill>
                <a:latin typeface="Calibri"/>
                <a:cs typeface="Calibri"/>
              </a:rPr>
              <a:t>лабораторій</a:t>
            </a:r>
            <a:r>
              <a:rPr sz="2100" spc="23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0070C0"/>
                </a:solidFill>
                <a:latin typeface="Calibri"/>
                <a:cs typeface="Calibri"/>
              </a:rPr>
              <a:t>та</a:t>
            </a:r>
            <a:r>
              <a:rPr sz="2100" spc="8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srgbClr val="0070C0"/>
                </a:solidFill>
                <a:latin typeface="Calibri"/>
                <a:cs typeface="Calibri"/>
              </a:rPr>
              <a:t>підвищення</a:t>
            </a:r>
            <a:endParaRPr sz="21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9525">
              <a:lnSpc>
                <a:spcPts val="2239"/>
              </a:lnSpc>
            </a:pPr>
            <a:r>
              <a:rPr sz="2100" spc="-8" dirty="0">
                <a:solidFill>
                  <a:srgbClr val="0070C0"/>
                </a:solidFill>
                <a:latin typeface="Calibri"/>
                <a:cs typeface="Calibri"/>
              </a:rPr>
              <a:t>кваліфікації</a:t>
            </a:r>
            <a:r>
              <a:rPr sz="21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0070C0"/>
                </a:solidFill>
                <a:latin typeface="Calibri"/>
                <a:cs typeface="Calibri"/>
              </a:rPr>
              <a:t>вчителів</a:t>
            </a:r>
            <a:endParaRPr sz="21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59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600" y="195486"/>
            <a:ext cx="8121168" cy="129154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3420"/>
              </a:lnSpc>
              <a:spcBef>
                <a:spcPts val="71"/>
              </a:spcBef>
            </a:pPr>
            <a:r>
              <a:rPr sz="4000" spc="-4" dirty="0">
                <a:latin typeface="Calibri"/>
                <a:cs typeface="Calibri"/>
              </a:rPr>
              <a:t>План</a:t>
            </a:r>
            <a:r>
              <a:rPr sz="4000" spc="-26" dirty="0">
                <a:latin typeface="Calibri"/>
                <a:cs typeface="Calibri"/>
              </a:rPr>
              <a:t> </a:t>
            </a:r>
            <a:r>
              <a:rPr sz="4000" spc="-23" dirty="0">
                <a:latin typeface="Calibri"/>
                <a:cs typeface="Calibri"/>
              </a:rPr>
              <a:t>заходів</a:t>
            </a:r>
          </a:p>
          <a:p>
            <a:pPr marL="9525" marR="3810" algn="ctr">
              <a:lnSpc>
                <a:spcPts val="3240"/>
              </a:lnSpc>
              <a:spcBef>
                <a:spcPts val="229"/>
              </a:spcBef>
            </a:pPr>
            <a:r>
              <a:rPr sz="4000" spc="-4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8" dirty="0">
                <a:solidFill>
                  <a:srgbClr val="006FC0"/>
                </a:solidFill>
                <a:latin typeface="Calibri"/>
                <a:cs typeface="Calibri"/>
              </a:rPr>
              <a:t>реалізації</a:t>
            </a:r>
            <a:r>
              <a:rPr sz="4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Концепції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4" dirty="0">
                <a:solidFill>
                  <a:srgbClr val="006FC0"/>
                </a:solidFill>
                <a:latin typeface="Calibri"/>
                <a:cs typeface="Calibri"/>
              </a:rPr>
              <a:t>розвитку</a:t>
            </a:r>
            <a:r>
              <a:rPr sz="40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11" dirty="0">
                <a:solidFill>
                  <a:srgbClr val="006FC0"/>
                </a:solidFill>
                <a:latin typeface="Calibri"/>
                <a:cs typeface="Calibri"/>
              </a:rPr>
              <a:t>природничо- </a:t>
            </a:r>
            <a:r>
              <a:rPr sz="4000" spc="-66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11" dirty="0">
                <a:solidFill>
                  <a:srgbClr val="006FC0"/>
                </a:solidFill>
                <a:latin typeface="Calibri"/>
                <a:cs typeface="Calibri"/>
              </a:rPr>
              <a:t>математичної</a:t>
            </a:r>
            <a:r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spc="-8" dirty="0">
                <a:solidFill>
                  <a:srgbClr val="006FC0"/>
                </a:solidFill>
                <a:latin typeface="Calibri"/>
                <a:cs typeface="Calibri"/>
              </a:rPr>
              <a:t>освіти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23728" y="1563638"/>
            <a:ext cx="6707088" cy="108122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131344">
              <a:spcBef>
                <a:spcPts val="71"/>
              </a:spcBef>
            </a:pPr>
            <a:r>
              <a:rPr spc="-4" dirty="0"/>
              <a:t>(STEM-освіти)</a:t>
            </a:r>
          </a:p>
          <a:p>
            <a:pPr marL="9525">
              <a:spcBef>
                <a:spcPts val="1976"/>
              </a:spcBef>
            </a:pPr>
            <a:r>
              <a:rPr sz="2100" spc="-8" dirty="0">
                <a:solidFill>
                  <a:srgbClr val="FFFFFF"/>
                </a:solidFill>
              </a:rPr>
              <a:t>розпорядженням</a:t>
            </a:r>
            <a:r>
              <a:rPr sz="2100" spc="26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КМУ</a:t>
            </a:r>
            <a:r>
              <a:rPr sz="2100" spc="11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від</a:t>
            </a:r>
            <a:r>
              <a:rPr sz="2100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13</a:t>
            </a:r>
            <a:r>
              <a:rPr sz="2100" spc="19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січня</a:t>
            </a:r>
            <a:r>
              <a:rPr sz="2100" spc="4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2021</a:t>
            </a:r>
            <a:r>
              <a:rPr sz="2100" spc="23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р.</a:t>
            </a:r>
            <a:r>
              <a:rPr sz="2100" spc="8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№</a:t>
            </a:r>
            <a:r>
              <a:rPr sz="2100" spc="11" dirty="0">
                <a:solidFill>
                  <a:srgbClr val="FFFFFF"/>
                </a:solidFill>
              </a:rPr>
              <a:t> </a:t>
            </a:r>
            <a:r>
              <a:rPr sz="2100" spc="-4" dirty="0">
                <a:solidFill>
                  <a:srgbClr val="FFFFFF"/>
                </a:solidFill>
              </a:rPr>
              <a:t>131-р</a:t>
            </a:r>
            <a:endParaRPr sz="21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4" y="2643758"/>
            <a:ext cx="900912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2379"/>
      </p:ext>
    </p:extLst>
  </p:cSld>
  <p:clrMapOvr>
    <a:masterClrMapping/>
  </p:clrMapOvr>
</p:sld>
</file>

<file path=ppt/theme/theme1.xml><?xml version="1.0" encoding="utf-8"?>
<a:theme xmlns:a="http://schemas.openxmlformats.org/drawingml/2006/main" name="2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243</Template>
  <TotalTime>4910</TotalTime>
  <Words>970</Words>
  <Application>Microsoft Office PowerPoint</Application>
  <PresentationFormat>Экран (16:9)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243</vt:lpstr>
      <vt:lpstr>Тема Office</vt:lpstr>
      <vt:lpstr>Contents Slide Master</vt:lpstr>
      <vt:lpstr>Презентация PowerPoint</vt:lpstr>
      <vt:lpstr>Презентация PowerPoint</vt:lpstr>
      <vt:lpstr>Презентация PowerPoint</vt:lpstr>
      <vt:lpstr>Що таке STEM – STEАM - STREAM</vt:lpstr>
      <vt:lpstr>Актуальність запровадження STEM-освіти визначається технологіями та радикальнми продуктами майбутнього  </vt:lpstr>
      <vt:lpstr>Законодавчі підстави</vt:lpstr>
      <vt:lpstr>STEAM-компетентності</vt:lpstr>
      <vt:lpstr>КОНЦЕПЦІЯ розвитку природничо-математичної освіти</vt:lpstr>
      <vt:lpstr>План заходів з реалізації Концепції розвитку природничо-  математичної освіти</vt:lpstr>
      <vt:lpstr>Типовий перелік</vt:lpstr>
      <vt:lpstr>Методичні рекомендації щодо розвитку STEM-освіти в закладах загальної середньої та позашкільної освіти у 2022/2023 н. р.</vt:lpstr>
      <vt:lpstr>ЗМІНИ В ОСВІТІ</vt:lpstr>
      <vt:lpstr>ЗМІНИ В ОСВІТІ</vt:lpstr>
      <vt:lpstr>STEM-навчання</vt:lpstr>
      <vt:lpstr>Від природничо-математичної  освіти до STEM-освіти</vt:lpstr>
      <vt:lpstr>Презентация PowerPoint</vt:lpstr>
      <vt:lpstr>Рекомендації МОН  щодо організації дистанційного навчання</vt:lpstr>
      <vt:lpstr> 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 МОДЕРНІЗАЦІЇ ЗМІСТУ ОСВІТИ</dc:title>
  <dc:creator>Юля Лозовая</dc:creator>
  <cp:lastModifiedBy>Наталя</cp:lastModifiedBy>
  <cp:revision>275</cp:revision>
  <cp:lastPrinted>2022-12-14T09:57:41Z</cp:lastPrinted>
  <dcterms:created xsi:type="dcterms:W3CDTF">2016-02-04T11:46:06Z</dcterms:created>
  <dcterms:modified xsi:type="dcterms:W3CDTF">2022-12-14T10:00:49Z</dcterms:modified>
</cp:coreProperties>
</file>